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  <p:sldMasterId id="2147483760" r:id="rId5"/>
    <p:sldMasterId id="2147483773" r:id="rId6"/>
    <p:sldMasterId id="2147483769" r:id="rId7"/>
    <p:sldMasterId id="2147483672" r:id="rId8"/>
    <p:sldMasterId id="2147483929" r:id="rId9"/>
    <p:sldMasterId id="2147483951" r:id="rId10"/>
    <p:sldMasterId id="2147484033" r:id="rId11"/>
    <p:sldMasterId id="2147484048" r:id="rId12"/>
  </p:sldMasterIdLst>
  <p:notesMasterIdLst>
    <p:notesMasterId r:id="rId22"/>
  </p:notesMasterIdLst>
  <p:sldIdLst>
    <p:sldId id="268" r:id="rId13"/>
    <p:sldId id="376" r:id="rId14"/>
    <p:sldId id="378" r:id="rId15"/>
    <p:sldId id="379" r:id="rId16"/>
    <p:sldId id="377" r:id="rId17"/>
    <p:sldId id="380" r:id="rId18"/>
    <p:sldId id="351" r:id="rId19"/>
    <p:sldId id="367" r:id="rId20"/>
    <p:sldId id="258" r:id="rId21"/>
  </p:sldIdLst>
  <p:sldSz cx="12192000" cy="6858000"/>
  <p:notesSz cx="7099300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2B38D8F2-4CD3-4C48-ABBC-7486DEBAADC6}">
          <p14:sldIdLst>
            <p14:sldId id="268"/>
            <p14:sldId id="376"/>
            <p14:sldId id="378"/>
            <p14:sldId id="379"/>
            <p14:sldId id="377"/>
            <p14:sldId id="380"/>
            <p14:sldId id="351"/>
            <p14:sldId id="36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C73"/>
    <a:srgbClr val="E0A230"/>
    <a:srgbClr val="FF9900"/>
    <a:srgbClr val="FF5050"/>
    <a:srgbClr val="CDF7FF"/>
    <a:srgbClr val="FFCCFF"/>
    <a:srgbClr val="DA26A7"/>
    <a:srgbClr val="E61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65A36-1CEB-4173-9911-5732164A10F7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6706-2267-40DE-90FA-F944EE3EC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36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AD6A1B-D04C-4367-A99D-1F1E0EF2A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305D0F-8BBE-4BC3-8DE3-B072DD433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67A746-129F-47BB-B162-6AC4E438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E55315-8DF1-4E2C-B96C-143779E5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69A86E-770C-41E6-B2D9-7FBD6DAE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51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E3C97A-AD13-41A2-A1F6-1C8B7F42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5DAC725-31DB-4E02-993E-A7611160D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7F81B3-893D-42EF-839D-E1E8254C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8CCE36-2CB5-4AB4-9FC3-B8CF129D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B3E8F6-97C8-4307-9690-301B44B3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1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64344CD-B899-44EE-B42A-4DA57123A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7FCA049-359A-4ED0-8668-D4199255B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F76E17-39E7-4A2D-84B5-89F0EBE9C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CBD18F-23B8-4D3D-AF0F-AE117594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FC5DCC-77F3-412B-9DB5-2CC52802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0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DDE8B5-469B-4F74-B87C-852D524EC7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4DBF7EA-D2EE-4CF2-89FD-0867B83F4F0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DA49B8-6F8B-43C0-9721-82A39C0776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40FD3-1795-4E30-88A9-D9E142E95644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631AE9-DEAF-4C25-8C35-4F2C11BC0D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049B1E-C4BF-453C-A72C-35202D28C6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94607-1E08-4D3E-9FE7-ED02D11AFA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9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780DC-02D6-4111-ACF0-E984477291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2A2483-2981-4196-A842-64ACE2D5F4B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F92ECC-D7B4-463D-B33D-3F77F0DC19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0340E0-0CC4-44F5-9DCE-ACD5C7102300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2F48E3-A3AE-40A3-9251-1BE74D59A7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2A6600-0ECD-4961-AEE4-0B80921EBA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49F571-D3B3-4E01-9AC1-F1CB6D35869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4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B96301-3F02-4C1F-94AE-8721FC690B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BBC79A-51BD-47A7-995B-2A4E7A7A46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C8BC54-182E-4AFB-AC80-DF2A94ECA1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084A58-A830-46FF-BFF6-C099815A031F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190D76-49B2-4ADA-8AEE-3200497FE5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31828A-D691-4A40-B42B-49DA036183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9EBADF-84A4-4A9F-A378-3C4C07CCC05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8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88ACDA-D2AD-4B25-B3E4-7DFF437666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DCAD55-ABC0-417F-916E-C376F105D2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293F08-BE92-441A-9700-00A4D8A966B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8E5181-AED9-4490-93D3-869A2403F4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D4128B-EB2D-49AC-9ABA-494C649F5FFA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56AF9C-C801-4AD8-9EF5-B544156B7C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B09EBC-023D-49C0-AFBF-39A79658C6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7DD4B3-9B8C-4FD5-BF95-06E77E15978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3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B8892F-0236-4AA9-BCD2-92D0D3E15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D253D0-E12E-4133-AA6E-1E05EAB17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6684449-F3C6-4779-B294-D7E9A73537D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52588F-172B-474A-A2F4-E46B440D38A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D32DCD9-D1FB-4432-8818-BD60DE81051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5E14516-8E5C-4AB7-934D-8AE68D7369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E4A15-FF6C-4E8D-A779-108411C0D84F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AE8F319-96BB-4A54-B5F6-F7E91CC9C2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3079418-2749-4B8F-8017-60B6BB5F64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E5D733-9865-49A8-8D42-C0C03FE40BB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2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8B957D-06AF-4E25-803C-14E5C6FC47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6C19186-3A00-4398-BA3B-7FAEC25D0A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F66222-E221-4BC5-BC98-87C4614D34D8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EE28AE-DC76-4356-8BB9-0905ECA07E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14D379-5789-456F-9377-D6DBF42D23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13E9D9-6137-4F59-B794-702E447732F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30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2DF560A-C9F9-44F6-826E-CF034AB69E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301083-DE24-4103-9B8B-6DB24C350E69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047E516-3354-438B-B469-3F85DE9017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6364A8-81A6-41A5-9240-F3DE8BA108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90DC59-FF05-423E-B31D-44BD84938CF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4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B694CF-E6BD-496A-BB86-967159288A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3F4DC1-3A17-4829-9C47-074600AE93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C78D1A7-B9E0-444F-B9EA-164C7207CFF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DEF2D7-3A11-42D1-8AFB-83453299DF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DFED8B-505B-4CEC-AA61-3874DBA0FE9B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5ADBC7-F549-4F37-9222-29F951C803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0C46070-869F-4C14-A005-1D8D10B21B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14750-3ABC-4410-89C0-9663E840348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16E7E4-E318-4259-8595-98532F81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7BF7CB-2738-43F5-854C-6BE76371F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D28702-81F1-4D8A-AAD9-9C74BCA4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1EA401-7B28-4588-9CB4-12064E86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89D726-4641-4775-AFA8-B1671311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83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98862E-E003-4156-A065-43F884A880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162606-B8F4-4EA8-A197-795CCCE650A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FE8064-34FC-402B-9AAE-2EF621B36C1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E074A0-C68A-4CC8-9D42-6B897BFBB3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D7F0CB-5BC2-49A6-8849-C7EF26092611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7A89568-78EC-4710-BA21-1528E44DCE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4628A71-4E5F-41FF-A9C8-A2B12F426B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827300-205B-4BD4-9E18-C486D150DE9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3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E15D26-5FB4-4FA7-9D70-2A53128301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4CFEEF3-EB8C-48AB-872C-486DB28EA3E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301563-E1C9-4F77-9A9A-3E4D747828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9B636B-D753-4CC6-8588-C8B466380813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CA009A-8AB4-4570-B6BF-6A7F93466A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ADDBBE-319F-4451-95B1-062B71F2F7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D8EFE2-A971-4CCD-90A1-282E141BF9A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8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D029C73-B978-46FA-9379-BF3C704EBEF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FF9E63-37A3-489D-A1A2-B64D2D7E783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71C8AE-C5F0-421D-AC9E-3593FA28B2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20F65E-5725-42FA-9380-82AE8FC814DB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255FC7-6077-40ED-BEC4-14444E6A28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337963-1508-40F4-ACB4-E48D19F56A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93C0D3-39AE-4889-B6E5-1BF8E272C5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3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1988840"/>
            <a:ext cx="7705725" cy="1384995"/>
          </a:xfrm>
        </p:spPr>
        <p:txBody>
          <a:bodyPr anchor="b">
            <a:spAutoFit/>
          </a:bodyPr>
          <a:lstStyle>
            <a:lvl1pPr algn="ctr">
              <a:defRPr sz="5000" b="1" i="0">
                <a:solidFill>
                  <a:srgbClr val="201751"/>
                </a:solidFill>
                <a:latin typeface="Alte DIN 1451 Mittelschrift" panose="020B06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9576" y="4005064"/>
            <a:ext cx="7705725" cy="432048"/>
          </a:xfrm>
        </p:spPr>
        <p:txBody>
          <a:bodyPr/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rgbClr val="2017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D34444-DC8A-47A6-B209-3E287D79B680}" type="datetime1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279576" y="4437112"/>
            <a:ext cx="7705725" cy="432048"/>
          </a:xfrm>
        </p:spPr>
        <p:txBody>
          <a:bodyPr anchor="t" anchorCtr="0"/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rgbClr val="2017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4963" y="6377728"/>
            <a:ext cx="11522075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47" y="5328556"/>
            <a:ext cx="2879998" cy="5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334963" y="6377728"/>
                </a:moveTo>
                <a:lnTo>
                  <a:pt x="334963" y="6381328"/>
                </a:lnTo>
                <a:lnTo>
                  <a:pt x="11857038" y="6381328"/>
                </a:lnTo>
                <a:lnTo>
                  <a:pt x="11857038" y="637772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D8F2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663" y="2819837"/>
            <a:ext cx="7705725" cy="553998"/>
          </a:xfrm>
        </p:spPr>
        <p:txBody>
          <a:bodyPr anchor="b">
            <a:spAutoFit/>
          </a:bodyPr>
          <a:lstStyle>
            <a:lvl1pPr algn="l">
              <a:defRPr sz="4000" b="1" i="0">
                <a:solidFill>
                  <a:srgbClr val="001B71"/>
                </a:solidFill>
                <a:latin typeface="Alte DIN 1451 Mittelschrift" panose="020B06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2663" y="4005064"/>
            <a:ext cx="7705725" cy="432048"/>
          </a:xfrm>
        </p:spPr>
        <p:txBody>
          <a:bodyPr/>
          <a:lstStyle>
            <a:lvl1pPr marL="0" indent="0" algn="l">
              <a:spcBef>
                <a:spcPct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519F-9A79-4687-ADCF-DE9030FC4488}" type="datetime1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82663" y="4437112"/>
            <a:ext cx="7705725" cy="432048"/>
          </a:xfrm>
        </p:spPr>
        <p:txBody>
          <a:bodyPr anchor="t" anchorCtr="0"/>
          <a:lstStyle>
            <a:lvl1pPr marL="0" indent="0">
              <a:spcBef>
                <a:spcPct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859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Silu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989139"/>
            <a:ext cx="10226676" cy="36721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7463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2B8-4B22-405B-A4B1-1FBE965E5E9F}" type="datetime1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5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er and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989139"/>
            <a:ext cx="10226676" cy="36721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7463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2B8-4B22-405B-A4B1-1FBE965E5E9F}" type="datetime1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16B315-7FED-4C46-8C7F-26073CD19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681" y="379516"/>
            <a:ext cx="11811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and Cont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685531AB-3F0F-5A49-B6A5-8CFBD7E91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989139"/>
            <a:ext cx="10226676" cy="3672109"/>
          </a:xfrm>
        </p:spPr>
        <p:txBody>
          <a:bodyPr/>
          <a:lstStyle>
            <a:lvl1pPr marL="0" indent="0">
              <a:buClr>
                <a:schemeClr val="bg1"/>
              </a:buClr>
              <a:buSzPct val="85000"/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514350" indent="-5143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6950" indent="-457200">
              <a:buClr>
                <a:schemeClr val="bg1"/>
              </a:buClr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46213" indent="-4572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74638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8752B8-4B22-405B-A4B1-1FBE965E5E9F}" type="datetime1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579D88B-4E39-034A-A01E-30D806B7E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1" y="381004"/>
            <a:ext cx="11808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2420938"/>
            <a:ext cx="7705726" cy="553998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  <a:latin typeface="Alte DIN 1451 Mittelschrift" panose="020B06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917451-F117-4501-B979-1FD474FF4213}" type="datetime1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C7B394D-CB92-954D-8E77-A7B899DE8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1" y="381004"/>
            <a:ext cx="11808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3" y="1989138"/>
            <a:ext cx="4825305" cy="36721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989138"/>
            <a:ext cx="4825306" cy="36721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2C2-47D8-4ADE-87EF-7C8678D76656}" type="datetime1">
              <a:rPr lang="fi-FI" smtClean="0"/>
              <a:t>2.8.2023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3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28A565-6238-4C9D-B193-5D3853AD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C526E5-F3A0-45FA-AE95-3489BC856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59DCD8-4E44-41C4-83F4-36FF121B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6059E9-7E57-4EB5-B6DE-4085B1DB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C8EE53-61B1-47B7-A109-7D536DA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9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5" cy="1296144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3" y="3068959"/>
            <a:ext cx="4825305" cy="25922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3068959"/>
            <a:ext cx="4825306" cy="25922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0EDB-591B-40E4-B82C-5188C45AB474}" type="datetime1">
              <a:rPr lang="fi-FI" smtClean="0"/>
              <a:t>2.8.2023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982663" y="2138684"/>
            <a:ext cx="10226675" cy="504056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719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1989137"/>
            <a:ext cx="4825305" cy="51593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663" y="2636912"/>
            <a:ext cx="4825305" cy="295232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32" y="1989137"/>
            <a:ext cx="4825306" cy="51593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2636912"/>
            <a:ext cx="4825306" cy="295232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35E-A2CE-4EA2-ACD2-F2A95F994D19}" type="datetime1">
              <a:rPr lang="fi-FI" smtClean="0"/>
              <a:t>2.8.2023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4" y="1989139"/>
            <a:ext cx="6553496" cy="37266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7C31-228E-4C3D-AB71-F52270B414FA}" type="datetime1">
              <a:rPr lang="fi-FI" smtClean="0"/>
              <a:t>2.8.2023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6" cy="85397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8BC58AC-9241-6443-AB8A-C8BDB36BA4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7367" y="1969691"/>
            <a:ext cx="3311971" cy="2683445"/>
          </a:xfrm>
          <a:prstGeom prst="rect">
            <a:avLst/>
          </a:prstGeom>
          <a:solidFill>
            <a:srgbClr val="DAD9D7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589C0-4F6A-294E-9258-DE37113E1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96200" y="4653136"/>
            <a:ext cx="3313138" cy="106261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2000" b="1">
                <a:ln w="3175">
                  <a:solidFill>
                    <a:srgbClr val="002060">
                      <a:alpha val="3000"/>
                    </a:srgbClr>
                  </a:solidFill>
                </a:ln>
                <a:solidFill>
                  <a:srgbClr val="F5F5F5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593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856" y="1989139"/>
            <a:ext cx="6409482" cy="37266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937-66E7-422F-B89E-0392D96D2E92}" type="datetime1">
              <a:rPr lang="fi-FI" smtClean="0"/>
              <a:t>2.8.2023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6" cy="85397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79B04C3-D3F7-EA49-BF41-51F195C743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3829" y="1969691"/>
            <a:ext cx="3311971" cy="2683445"/>
          </a:xfrm>
          <a:prstGeom prst="rect">
            <a:avLst/>
          </a:prstGeom>
          <a:solidFill>
            <a:srgbClr val="DAD9D7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69D00C-067C-FB4D-B903-38C7539422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2" y="4653136"/>
            <a:ext cx="3313138" cy="106261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2000" b="1">
                <a:ln w="3175">
                  <a:solidFill>
                    <a:schemeClr val="accent1">
                      <a:alpha val="56000"/>
                    </a:schemeClr>
                  </a:solidFill>
                </a:ln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229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FEA1-EF9D-42F9-A981-7B06C1B9760E}" type="datetime1">
              <a:rPr lang="fi-FI" smtClean="0"/>
              <a:t>2.8.2023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80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836712"/>
            <a:ext cx="10801200" cy="276999"/>
          </a:xfrm>
        </p:spPr>
        <p:txBody>
          <a:bodyPr>
            <a:spAutoFit/>
          </a:bodyPr>
          <a:lstStyle>
            <a:lvl1pPr>
              <a:defRPr sz="2000" b="1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5F11-4E29-4602-9E1C-46A8E4210C59}" type="datetime1">
              <a:rPr lang="fi-FI" smtClean="0"/>
              <a:t>2.8.2023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95325" y="1268760"/>
            <a:ext cx="10801350" cy="4392488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836712"/>
            <a:ext cx="10801200" cy="276999"/>
          </a:xfrm>
        </p:spPr>
        <p:txBody>
          <a:bodyPr>
            <a:spAutoFit/>
          </a:bodyPr>
          <a:lstStyle>
            <a:lvl1pPr>
              <a:defRPr sz="2000" b="1" i="0">
                <a:latin typeface="Alte DIN 1451 Mittelschrift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101C-0753-4CF7-A4EC-634A70D4236F}" type="datetime1">
              <a:rPr lang="fi-FI" smtClean="0"/>
              <a:t>2.8.2023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695325" y="1268760"/>
            <a:ext cx="10801350" cy="4320480"/>
          </a:xfrm>
        </p:spPr>
        <p:txBody>
          <a:bodyPr/>
          <a:lstStyle/>
          <a:p>
            <a:r>
              <a:rPr lang="fi-FI"/>
              <a:t>Lisää taulukko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A0E0-293C-409C-B1D4-EA05F4B2C510}" type="datetime1">
              <a:rPr lang="fi-FI" smtClean="0"/>
              <a:t>2.8.2023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5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 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07EAAD-C0F5-43E9-93D2-9E4E0C5F48E6}" type="datetime1">
              <a:rPr lang="fi-FI" smtClean="0"/>
              <a:t>2.8.2023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CE1DFCE-B6CD-0E45-99D6-9A7DB006D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768600"/>
            <a:ext cx="3988799" cy="13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1988840"/>
            <a:ext cx="7705725" cy="1384995"/>
          </a:xfrm>
        </p:spPr>
        <p:txBody>
          <a:bodyPr anchor="b">
            <a:spAutoFit/>
          </a:bodyPr>
          <a:lstStyle>
            <a:lvl1pPr algn="ctr">
              <a:defRPr sz="5000" b="1" i="0">
                <a:solidFill>
                  <a:schemeClr val="tx1"/>
                </a:solidFill>
                <a:latin typeface="Alte DIN 1451 Mittelschrift" panose="020B06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9576" y="4005064"/>
            <a:ext cx="7705725" cy="43204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D34444-DC8A-47A6-B209-3E287D79B680}" type="datetime1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279576" y="4437112"/>
            <a:ext cx="7705725" cy="432048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4963" y="6377728"/>
            <a:ext cx="11522075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47" y="5328556"/>
            <a:ext cx="2879998" cy="5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814B6B-695F-4684-8712-A1403DF2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829F46-5141-4AB8-AF2D-8A9A4E5B0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AFD450-30D2-48E9-AB78-A59147375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FDA7A83-423C-40EF-B2C8-740A5188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0DD1B0D-D78F-4F62-A36F-3DCCBD59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262CC3-1968-4064-8593-CF55BBDA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4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0134600" y="63865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196E1-13B4-F94F-B714-52796766C5B4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sp>
        <p:nvSpPr>
          <p:cNvPr id="5" name="Kuvan paikkamerkki 2"/>
          <p:cNvSpPr>
            <a:spLocks noGrp="1"/>
          </p:cNvSpPr>
          <p:nvPr>
            <p:ph type="pic" idx="1"/>
          </p:nvPr>
        </p:nvSpPr>
        <p:spPr>
          <a:xfrm>
            <a:off x="192088" y="149225"/>
            <a:ext cx="4049712" cy="6607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/>
          </p:nvPr>
        </p:nvSpPr>
        <p:spPr>
          <a:xfrm>
            <a:off x="4622800" y="1549400"/>
            <a:ext cx="71628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 bwMode="auto">
          <a:xfrm>
            <a:off x="4622800" y="274638"/>
            <a:ext cx="71882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4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A877-75BE-4988-8213-42D778870CD8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B74-393A-4635-966D-1409289FA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3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A877-75BE-4988-8213-42D778870CD8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B74-393A-4635-966D-1409289FA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9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A877-75BE-4988-8213-42D778870CD8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B74-393A-4635-966D-1409289FA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0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A877-75BE-4988-8213-42D778870CD8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B74-393A-4635-966D-1409289FA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36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A877-75BE-4988-8213-42D778870CD8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B74-393A-4635-966D-1409289FA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9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A877-75BE-4988-8213-42D778870CD8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B74-393A-4635-966D-1409289FA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5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A877-75BE-4988-8213-42D778870CD8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B74-393A-4635-966D-1409289FA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1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A877-75BE-4988-8213-42D778870CD8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B74-393A-4635-966D-1409289FA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8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A877-75BE-4988-8213-42D778870CD8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B74-393A-4635-966D-1409289FA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9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378085-9104-43F6-AC51-8BBEA011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E1B006-E9EF-4F70-8DC0-D95443CF5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4B40B1-BED7-4F29-AE00-6C6C9195D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C78877-2C98-4A06-9563-FEDEDCAC4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4EF3CC7-4E5D-4513-AD09-2D75C4FFA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8670857-98A7-4592-B4D8-9D9650DC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2519807-1794-4AFD-8F22-E95456C8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0A1DF86-C4FE-4621-8798-4DCD113D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6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4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3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4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1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A877-75BE-4988-8213-42D778870CD8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B74-393A-4635-966D-1409289FA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18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A877-75BE-4988-8213-42D778870CD8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B74-393A-4635-966D-1409289FA3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08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0134600" y="63865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196E1-13B4-F94F-B714-52796766C5B4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sp>
        <p:nvSpPr>
          <p:cNvPr id="5" name="Kuvan paikkamerkki 2"/>
          <p:cNvSpPr>
            <a:spLocks noGrp="1"/>
          </p:cNvSpPr>
          <p:nvPr>
            <p:ph type="pic" idx="1"/>
          </p:nvPr>
        </p:nvSpPr>
        <p:spPr>
          <a:xfrm>
            <a:off x="192088" y="149225"/>
            <a:ext cx="4049712" cy="6607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/>
          </p:nvPr>
        </p:nvSpPr>
        <p:spPr>
          <a:xfrm>
            <a:off x="4622800" y="1549400"/>
            <a:ext cx="71628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 bwMode="auto">
          <a:xfrm>
            <a:off x="4622800" y="274638"/>
            <a:ext cx="71882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4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0134600" y="63865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196E1-13B4-F94F-B714-52796766C5B4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sp>
        <p:nvSpPr>
          <p:cNvPr id="5" name="Kuvan paikkamerkki 2"/>
          <p:cNvSpPr>
            <a:spLocks noGrp="1"/>
          </p:cNvSpPr>
          <p:nvPr>
            <p:ph type="pic" idx="1"/>
          </p:nvPr>
        </p:nvSpPr>
        <p:spPr>
          <a:xfrm>
            <a:off x="192088" y="149225"/>
            <a:ext cx="4049712" cy="6607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/>
          </p:nvPr>
        </p:nvSpPr>
        <p:spPr>
          <a:xfrm>
            <a:off x="4622800" y="1549400"/>
            <a:ext cx="71628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 bwMode="auto">
          <a:xfrm>
            <a:off x="4622800" y="274638"/>
            <a:ext cx="71882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4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5EEA3B-D693-44E7-A7FB-E9A4561C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9BAC32-F8A4-445C-AF0C-30E90438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674A335-4C05-4C65-8A43-AC08E5A1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072D41-A86F-48E3-AD40-901D27D2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4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5DC69-C98D-5646-C16B-DCAF4B098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3448D3-280D-EABB-2F23-E2F494868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459DE1-0DBC-E541-544E-F1698B3E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EC9-E379-4ABC-86EF-E49AD3FEE14D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FA4DF7-AA3A-AE19-24A8-60258D1F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5C766A-E0FC-02E4-8D9F-4C81EE06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CC33-764E-4FD6-A1B5-4B7C9FC093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9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D4AD867-FC2E-4197-9A43-0E9DDB2D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8CEBE48-B691-4C00-859C-D98B1847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A883DD-7A46-4582-9353-B79CB7D8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9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223C3F-0E1C-4EB1-BA27-59327294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57F960-C72F-4160-B236-DAD5AFE5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E627058-E247-41CB-89C4-833631668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62A3BF-024B-4816-B7DD-BD3F07F7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D08403-B64C-4FDF-ABD7-4AD686D2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617FFE-F948-43C2-9C89-5A762705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21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B4352A-9587-4DCC-A3AF-97180246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8D3E697-2DEA-4A98-A356-80A2EFA6E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44144C-6C55-411E-9C8B-5C5696749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176F096-ED76-43F5-8548-5BB1AAD9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92948F-DACA-428A-BAE7-03F793D2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AD0FE7-90D1-4FE7-8EFB-A559A983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5D3127-15D5-4BF9-98E2-551A1336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8D4A39-F878-4ACA-887A-253A55D05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AF8AAF-A866-4481-8A27-6B2E462D4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43DA02-820F-4508-B763-038FA8794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7353EE-F476-449F-8A8D-07262D903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68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C2CCA23-CBB3-4946-ACAF-90807B4C41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E7518E-7CC9-4253-8A5D-89E95F1F0A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775A79-E5AD-47CE-8CF8-FE2E655008E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fi-FI" sz="1200" b="0" i="0" u="none" strike="noStrike" kern="1200" cap="none" spc="0" baseline="0">
                <a:solidFill>
                  <a:srgbClr val="898989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A6BB8958-649D-4B8E-B754-DB2944BD1B64}" type="datetime1">
              <a:rPr lang="fi-FI"/>
              <a:pPr lvl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6143FE-EECC-47FB-BD12-C33FAF2E8B5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fi-FI" sz="1200" b="0" i="0" u="none" strike="noStrike" kern="1200" cap="none" spc="0" baseline="0">
                <a:solidFill>
                  <a:srgbClr val="898989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BDA148-2659-42FF-977D-652BD69EA7D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fi-FI" sz="1200" b="0" i="0" u="none" strike="noStrike" kern="1200" cap="none" spc="0" baseline="0">
                <a:solidFill>
                  <a:srgbClr val="898989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384DDCA2-B87D-405E-B77E-04E38523573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3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662" r:id="rId2"/>
    <p:sldLayoutId id="2147483663" r:id="rId3"/>
    <p:sldLayoutId id="2147483766" r:id="rId4"/>
    <p:sldLayoutId id="2147484041" r:id="rId5"/>
    <p:sldLayoutId id="2147483774" r:id="rId6"/>
    <p:sldLayoutId id="2147483667" r:id="rId7"/>
    <p:sldLayoutId id="2147483763" r:id="rId8"/>
    <p:sldLayoutId id="2147484035" r:id="rId9"/>
    <p:sldLayoutId id="2147483783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ct val="0"/>
        </a:spcBef>
        <a:spcAft>
          <a:spcPct val="0"/>
        </a:spcAft>
        <a:buNone/>
        <a:defRPr lang="fi-FI" sz="4400" b="0" i="0" u="none" strike="noStrike" kern="1200" cap="none" spc="0" baseline="0">
          <a:solidFill>
            <a:srgbClr val="000000"/>
          </a:solidFill>
          <a:uFillTx/>
          <a:latin typeface="Calibri Light" panose="020F030202020403020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ct val="0"/>
        </a:spcAft>
        <a:buSzTx/>
        <a:buFont typeface="Arial" pitchFamily="34"/>
        <a:buChar char="•"/>
        <a:defRPr lang="fi-FI" sz="2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fi-FI" sz="24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fi-FI" sz="20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fi-FI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fi-FI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F68A384-809B-C942-8011-BF776E6042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5" cy="853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1989139"/>
            <a:ext cx="10226676" cy="3600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9856" y="6525344"/>
            <a:ext cx="2592288" cy="1440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2B8C72-35BB-40AB-BD6E-D824F234D506}" type="datetime1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360" y="6525344"/>
            <a:ext cx="4464496" cy="144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2144" y="6525344"/>
            <a:ext cx="4464894" cy="144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45" name="(c)" hidden="1"/>
          <p:cNvSpPr txBox="1"/>
          <p:nvPr/>
        </p:nvSpPr>
        <p:spPr>
          <a:xfrm>
            <a:off x="11895146" y="6891795"/>
            <a:ext cx="29014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vaasan sahko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1">
            <a:extLst>
              <a:ext uri="{FF2B5EF4-FFF2-40B4-BE49-F238E27FC236}">
                <a16:creationId xmlns:a16="http://schemas.microsoft.com/office/drawing/2014/main" id="{B38A25D8-42F8-1941-9CCA-3DEA7C30E5C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0" y="381004"/>
            <a:ext cx="1187310" cy="2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671" r:id="rId2"/>
    <p:sldLayoutId id="2147483777" r:id="rId3"/>
    <p:sldLayoutId id="2147483683" r:id="rId4"/>
    <p:sldLayoutId id="2147483682" r:id="rId5"/>
    <p:sldLayoutId id="2147483680" r:id="rId6"/>
    <p:sldLayoutId id="2147483771" r:id="rId7"/>
    <p:sldLayoutId id="2147483652" r:id="rId8"/>
    <p:sldLayoutId id="2147483653" r:id="rId9"/>
    <p:sldLayoutId id="2147483779" r:id="rId10"/>
    <p:sldLayoutId id="2147483669" r:id="rId11"/>
    <p:sldLayoutId id="2147483953" r:id="rId12"/>
    <p:sldLayoutId id="2147483664" r:id="rId13"/>
    <p:sldLayoutId id="2147483677" r:id="rId14"/>
    <p:sldLayoutId id="2147483775" r:id="rId15"/>
    <p:sldLayoutId id="2147483670" r:id="rId16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01751"/>
          </a:solidFill>
          <a:latin typeface="Alte DIN 1451 Mittelschrift" panose="020B060302020202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ct val="0"/>
        </a:spcAft>
        <a:buClr>
          <a:srgbClr val="001B71"/>
        </a:buClr>
        <a:buSzTx/>
        <a:buFontTx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7188" marR="0" indent="-357188" algn="l" defTabSz="914400" rtl="0" eaLnBrk="1" fontAlgn="auto" latinLnBrk="0" hangingPunct="1">
        <a:lnSpc>
          <a:spcPct val="100000"/>
        </a:lnSpc>
        <a:spcBef>
          <a:spcPts val="1000"/>
        </a:spcBef>
        <a:spcAft>
          <a:spcPct val="0"/>
        </a:spcAft>
        <a:buClr>
          <a:srgbClr val="001B71"/>
        </a:buClr>
        <a:buSzTx/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marR="0" indent="-2667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ct val="0"/>
        </a:spcAft>
        <a:buClr>
          <a:srgbClr val="001B71"/>
        </a:buClr>
        <a:buSzTx/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marR="0" indent="-2667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ct val="0"/>
        </a:spcAft>
        <a:buClr>
          <a:srgbClr val="001B71"/>
        </a:buClr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marR="0" indent="-274638" algn="l" defTabSz="914400" rtl="0" eaLnBrk="1" fontAlgn="auto" latinLnBrk="0" hangingPunct="1">
        <a:lnSpc>
          <a:spcPct val="100000"/>
        </a:lnSpc>
        <a:spcBef>
          <a:spcPts val="1000"/>
        </a:spcBef>
        <a:spcAft>
          <a:spcPct val="0"/>
        </a:spcAft>
        <a:buClr>
          <a:srgbClr val="001B71"/>
        </a:buClr>
        <a:buSz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15582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913" indent="-265113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75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3500438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F68A384-809B-C942-8011-BF776E604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5" cy="853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1989139"/>
            <a:ext cx="10226676" cy="41767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9856" y="6525344"/>
            <a:ext cx="2592288" cy="1440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2B8C72-35BB-40AB-BD6E-D824F234D506}" type="datetime1">
              <a:rPr lang="fi-FI" smtClean="0"/>
              <a:pPr/>
              <a:t>2.8.2023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360" y="6525344"/>
            <a:ext cx="4464496" cy="144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lisätietoja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2144" y="6525344"/>
            <a:ext cx="4464894" cy="144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5" name="(c)" hidden="1"/>
          <p:cNvSpPr txBox="1"/>
          <p:nvPr/>
        </p:nvSpPr>
        <p:spPr>
          <a:xfrm>
            <a:off x="11895146" y="6891795"/>
            <a:ext cx="29014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vaasan sahko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1">
            <a:extLst>
              <a:ext uri="{FF2B5EF4-FFF2-40B4-BE49-F238E27FC236}">
                <a16:creationId xmlns:a16="http://schemas.microsoft.com/office/drawing/2014/main" id="{B38A25D8-42F8-1941-9CCA-3DEA7C30E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2" y="381004"/>
            <a:ext cx="1187305" cy="2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lte DIN 1451 Mittelschrift" panose="020B060302020202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1"/>
        </a:buClr>
        <a:buSzTx/>
        <a:buFontTx/>
        <a:buNone/>
        <a:tabLst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7188" marR="0" indent="-357188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marR="0" indent="-2667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marR="0" indent="-2667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marR="0" indent="-274638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5582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913" indent="-265113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75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3500438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609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C6D94F8-24AC-FE44-8750-38ECF2C5F1BE}" type="datetimeFigureOut">
              <a:rPr lang="fi-FI" smtClean="0"/>
              <a:pPr>
                <a:defRPr/>
              </a:pPr>
              <a:t>2.8.2023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96900" y="6356351"/>
            <a:ext cx="187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3B9EE08-021B-EB46-8857-5C09F1038281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5600" y="6202668"/>
            <a:ext cx="2641600" cy="4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89B2E7-1A7F-4572-A680-43ED2CA09B7E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D37D0-2A16-4DE6-8557-26D7C3F1DE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400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609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C6D94F8-24AC-FE44-8750-38ECF2C5F1BE}" type="datetimeFigureOut">
              <a:rPr lang="fi-FI" smtClean="0"/>
              <a:pPr>
                <a:defRPr/>
              </a:pPr>
              <a:t>2.8.2023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96900" y="6356351"/>
            <a:ext cx="187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3B9EE08-021B-EB46-8857-5C09F1038281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5600" y="6202668"/>
            <a:ext cx="2641600" cy="4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609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C6D94F8-24AC-FE44-8750-38ECF2C5F1BE}" type="datetimeFigureOut">
              <a:rPr lang="fi-FI" smtClean="0"/>
              <a:pPr>
                <a:defRPr/>
              </a:pPr>
              <a:t>2.8.2023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96900" y="6356351"/>
            <a:ext cx="187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3B9EE08-021B-EB46-8857-5C09F1038281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5600" y="6202668"/>
            <a:ext cx="2641600" cy="4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C238A67-049A-FAD5-FD53-32C81413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464843-9D0D-1DE8-1665-D9F5E1BED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B8B4E6-92A7-B097-0283-9FC405AB9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FEC9-E379-4ABC-86EF-E49AD3FEE14D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0F9870-A2F5-562A-A791-1AD29F479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C0EDAE-BFB6-3CBE-A542-1CE6B3F49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CC33-764E-4FD6-A1B5-4B7C9FC093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33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Relationship Id="rId4" Type="http://schemas.openxmlformats.org/officeDocument/2006/relationships/hyperlink" Target="mailto:asta.asunmaa@maajakotitalousnaiset.f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ruokaprovinssi.fi/ruokaprovinssikahvit" TargetMode="Externa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0A230"/>
            </a:gs>
            <a:gs pos="10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EDE25803-FB08-406A-AB24-4ED7F99C5149}"/>
              </a:ext>
            </a:extLst>
          </p:cNvPr>
          <p:cNvSpPr txBox="1"/>
          <p:nvPr/>
        </p:nvSpPr>
        <p:spPr>
          <a:xfrm>
            <a:off x="666197" y="840807"/>
            <a:ext cx="5429803" cy="1056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 err="1">
                <a:solidFill>
                  <a:srgbClr val="2A3C73"/>
                </a:solidFill>
                <a:ea typeface="+mj-ea"/>
                <a:cs typeface="+mj-cs"/>
              </a:rPr>
              <a:t>Tervetuloa</a:t>
            </a:r>
            <a:r>
              <a:rPr lang="en-US" sz="3000" b="1" kern="1200" dirty="0">
                <a:solidFill>
                  <a:srgbClr val="2A3C73"/>
                </a:solidFill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2A3C73"/>
                </a:solidFill>
                <a:ea typeface="+mj-ea"/>
                <a:cs typeface="+mj-cs"/>
              </a:rPr>
              <a:t>Ruokaprovinssin</a:t>
            </a:r>
            <a:r>
              <a:rPr lang="en-US" sz="3000" b="1" kern="1200" dirty="0">
                <a:solidFill>
                  <a:srgbClr val="2A3C73"/>
                </a:solidFill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2A3C73"/>
                </a:solidFill>
                <a:ea typeface="+mj-ea"/>
                <a:cs typeface="+mj-cs"/>
              </a:rPr>
              <a:t>teehuoneelle</a:t>
            </a:r>
            <a:r>
              <a:rPr lang="en-US" sz="3000" b="1" kern="1200" dirty="0">
                <a:solidFill>
                  <a:srgbClr val="2A3C73"/>
                </a:solidFill>
                <a:ea typeface="+mj-ea"/>
                <a:cs typeface="+mj-cs"/>
              </a:rPr>
              <a:t>!</a:t>
            </a:r>
            <a:endParaRPr lang="en-US" sz="3000" b="1" kern="1200" dirty="0">
              <a:ea typeface="+mj-ea"/>
              <a:cs typeface="+mj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20396F7-DECC-4DD3-B12C-37961E826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5" b="-3"/>
          <a:stretch/>
        </p:blipFill>
        <p:spPr>
          <a:xfrm>
            <a:off x="8338411" y="149362"/>
            <a:ext cx="3873909" cy="504494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D1FDCC6-9D27-AF1D-29A6-766CBC891C36}"/>
              </a:ext>
            </a:extLst>
          </p:cNvPr>
          <p:cNvSpPr txBox="1"/>
          <p:nvPr/>
        </p:nvSpPr>
        <p:spPr>
          <a:xfrm>
            <a:off x="715900" y="2828835"/>
            <a:ext cx="6872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rgbClr val="2A3C73"/>
                </a:solidFill>
              </a:rPr>
              <a:t>Teehuoneen </a:t>
            </a:r>
            <a:r>
              <a:rPr lang="fi-FI" sz="1800" b="1" dirty="0" err="1">
                <a:solidFill>
                  <a:srgbClr val="2A3C73"/>
                </a:solidFill>
              </a:rPr>
              <a:t>kekustelua</a:t>
            </a:r>
            <a:r>
              <a:rPr lang="fi-FI" sz="1800" b="1" dirty="0">
                <a:solidFill>
                  <a:srgbClr val="2A3C73"/>
                </a:solidFill>
              </a:rPr>
              <a:t> pitää yllä</a:t>
            </a:r>
          </a:p>
          <a:p>
            <a:r>
              <a:rPr lang="fi-FI" sz="1800" b="1" dirty="0">
                <a:solidFill>
                  <a:srgbClr val="2A3C73"/>
                </a:solidFill>
              </a:rPr>
              <a:t>Heidi Vihavainen, Cafeteria Salotta ja</a:t>
            </a:r>
          </a:p>
          <a:p>
            <a:r>
              <a:rPr lang="fi-FI" sz="1800" b="1" dirty="0">
                <a:solidFill>
                  <a:srgbClr val="2A3C73"/>
                </a:solidFill>
              </a:rPr>
              <a:t>Terhi Välisalo, Etelä-Pohjanmaan maa- ja kotitalousnaiset</a:t>
            </a:r>
          </a:p>
          <a:p>
            <a:endParaRPr lang="fi-FI" dirty="0"/>
          </a:p>
        </p:txBody>
      </p:sp>
      <p:pic>
        <p:nvPicPr>
          <p:cNvPr id="9" name="Kuva 8" descr="Kuva, joka sisältää kohteen Grafiikka, graafinen suunnittelu, clipart, juliste&#10;&#10;Kuvaus luotu automaattisesti">
            <a:extLst>
              <a:ext uri="{FF2B5EF4-FFF2-40B4-BE49-F238E27FC236}">
                <a16:creationId xmlns:a16="http://schemas.microsoft.com/office/drawing/2014/main" id="{7CA475B8-23D5-2252-D6DF-20EEBBBFA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0" y="5421313"/>
            <a:ext cx="1365065" cy="97784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99C38E4-3F8E-E96C-6E7E-43618A4F7E8D}"/>
              </a:ext>
            </a:extLst>
          </p:cNvPr>
          <p:cNvSpPr txBox="1"/>
          <p:nvPr/>
        </p:nvSpPr>
        <p:spPr>
          <a:xfrm>
            <a:off x="10847255" y="6315071"/>
            <a:ext cx="136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A3C73"/>
                </a:solidFill>
              </a:rPr>
              <a:t>2.8.2023</a:t>
            </a:r>
          </a:p>
        </p:txBody>
      </p:sp>
    </p:spTree>
    <p:extLst>
      <p:ext uri="{BB962C8B-B14F-4D97-AF65-F5344CB8AC3E}">
        <p14:creationId xmlns:p14="http://schemas.microsoft.com/office/powerpoint/2010/main" val="17885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tietokone, Ihmisen kasvot, kuvakaappaus&#10;&#10;Kuvaus luotu automaattisesti">
            <a:extLst>
              <a:ext uri="{FF2B5EF4-FFF2-40B4-BE49-F238E27FC236}">
                <a16:creationId xmlns:a16="http://schemas.microsoft.com/office/drawing/2014/main" id="{6B3A8637-E5B0-E377-6854-62B509D8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1ECC90-7379-3A97-70D7-85445287F3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EF1955-AF67-4DD6-0E42-E52A1A3C3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teksti, vaate, kuvakaappaus, mies&#10;&#10;Kuvaus luotu automaattisesti">
            <a:extLst>
              <a:ext uri="{FF2B5EF4-FFF2-40B4-BE49-F238E27FC236}">
                <a16:creationId xmlns:a16="http://schemas.microsoft.com/office/drawing/2014/main" id="{25E48A24-3F15-4D84-8E1D-56C4AC02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hmisen kasvot, vaate, nainen&#10;&#10;Kuvaus luotu automaattisesti">
            <a:extLst>
              <a:ext uri="{FF2B5EF4-FFF2-40B4-BE49-F238E27FC236}">
                <a16:creationId xmlns:a16="http://schemas.microsoft.com/office/drawing/2014/main" id="{0902D023-D118-1E82-72F3-F2B81CDD3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67" y="0"/>
            <a:ext cx="5104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muotoilu&#10;&#10;Kuvaus luotu automaattisesti">
            <a:extLst>
              <a:ext uri="{FF2B5EF4-FFF2-40B4-BE49-F238E27FC236}">
                <a16:creationId xmlns:a16="http://schemas.microsoft.com/office/drawing/2014/main" id="{B8478F07-2D8F-6B43-68B8-C2833B988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54C0162-4C3D-E78F-9010-63955704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-415896" y="531763"/>
            <a:ext cx="13023791" cy="69430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D62354-00C0-C1AB-7965-4C426CF63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680" y="284875"/>
            <a:ext cx="9144000" cy="1202093"/>
          </a:xfrm>
        </p:spPr>
        <p:txBody>
          <a:bodyPr>
            <a:normAutofit/>
          </a:bodyPr>
          <a:lstStyle/>
          <a:p>
            <a:pPr algn="l"/>
            <a:r>
              <a:rPr lang="fi-FI" sz="8000" b="1" dirty="0"/>
              <a:t>Sieniretkelle?</a:t>
            </a:r>
          </a:p>
        </p:txBody>
      </p:sp>
      <p:pic>
        <p:nvPicPr>
          <p:cNvPr id="6" name="Kuva 5" descr="Kuva, joka sisältää kohteen Grafiikka, graafinen suunnittelu, clipart, juliste&#10;&#10;Kuvaus luotu automaattisesti">
            <a:extLst>
              <a:ext uri="{FF2B5EF4-FFF2-40B4-BE49-F238E27FC236}">
                <a16:creationId xmlns:a16="http://schemas.microsoft.com/office/drawing/2014/main" id="{9A015AB4-B8D3-18F8-4F69-282C5D2A1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07" y="5018300"/>
            <a:ext cx="1678122" cy="1202093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481C3D0B-F389-D53D-3664-816D32277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36" y="3756419"/>
            <a:ext cx="9144000" cy="2773086"/>
          </a:xfrm>
        </p:spPr>
        <p:txBody>
          <a:bodyPr>
            <a:noAutofit/>
          </a:bodyPr>
          <a:lstStyle/>
          <a:p>
            <a:pPr algn="l"/>
            <a:r>
              <a:rPr lang="fi-FI" sz="2600" b="1" dirty="0"/>
              <a:t>Iltapäivän sieniretki on oiva mini-tyky-tapahtuma</a:t>
            </a:r>
          </a:p>
          <a:p>
            <a:pPr algn="l"/>
            <a:r>
              <a:rPr lang="fi-FI" sz="2600" b="1" dirty="0"/>
              <a:t>tai aineeton lahja ”sille jolla on jo kaikkea”.</a:t>
            </a:r>
          </a:p>
          <a:p>
            <a:pPr algn="l"/>
            <a:endParaRPr lang="fi-FI" sz="2600" b="1" dirty="0"/>
          </a:p>
          <a:p>
            <a:pPr algn="l"/>
            <a:r>
              <a:rPr lang="fi-FI" sz="2600" b="1" dirty="0"/>
              <a:t>Kysy lisää:</a:t>
            </a:r>
            <a:br>
              <a:rPr lang="fi-FI" sz="2600" b="1" dirty="0"/>
            </a:br>
            <a:r>
              <a:rPr lang="fi-FI" sz="2600" b="1" dirty="0"/>
              <a:t>Asta Asunmaa, kauppasienikouluttaja, ruoka-asiantuntija</a:t>
            </a:r>
            <a:br>
              <a:rPr lang="fi-FI" sz="2600" b="1" dirty="0"/>
            </a:br>
            <a:r>
              <a:rPr lang="fi-FI" sz="2600" b="1" dirty="0">
                <a:hlinkClick r:id="rId4"/>
              </a:rPr>
              <a:t>asta.asunmaa@maajakotitalousnaiset.fi</a:t>
            </a:r>
            <a:r>
              <a:rPr lang="fi-FI" sz="2600" b="1" dirty="0"/>
              <a:t> / 0405929226 </a:t>
            </a:r>
          </a:p>
          <a:p>
            <a:pPr algn="l"/>
            <a:r>
              <a:rPr lang="fi-FI" sz="2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74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4C6E397-3EE6-F239-82FC-0EF34BA6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1160" y="674482"/>
            <a:ext cx="14411101" cy="70104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DE25803-FB08-406A-AB24-4ED7F99C5149}"/>
              </a:ext>
            </a:extLst>
          </p:cNvPr>
          <p:cNvSpPr txBox="1"/>
          <p:nvPr/>
        </p:nvSpPr>
        <p:spPr>
          <a:xfrm>
            <a:off x="4382814" y="849427"/>
            <a:ext cx="6075491" cy="5908257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RUOKAPROVINSSI-KAHVIEN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TULEVAT TEEMAT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HEINÄKUU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Automaattikahvit</a:t>
            </a: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teemalla</a:t>
            </a:r>
            <a:endParaRPr lang="en-US" sz="2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Kukkia</a:t>
            </a: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mehiläisiä</a:t>
            </a: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ELOKUU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???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ehdota</a:t>
            </a: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aihetta</a:t>
            </a: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tai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tule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kertomaan</a:t>
            </a: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asiastasi</a:t>
            </a:r>
            <a:r>
              <a:rPr lang="en-US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67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E0A230"/>
            </a:gs>
            <a:gs pos="0">
              <a:schemeClr val="tx1"/>
            </a:gs>
            <a:gs pos="0">
              <a:srgbClr val="2A3C73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B6337-D69C-B182-4AA7-C1329F56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69" y="442886"/>
            <a:ext cx="9404723" cy="1400530"/>
          </a:xfrm>
        </p:spPr>
        <p:txBody>
          <a:bodyPr/>
          <a:lstStyle/>
          <a:p>
            <a:r>
              <a:rPr lang="fi-FI" b="1" dirty="0"/>
              <a:t>Kerro kuulumisesi – lähetä DIA!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D924B0D-4D11-F0A7-9273-133612D2CFDF}"/>
              </a:ext>
            </a:extLst>
          </p:cNvPr>
          <p:cNvSpPr txBox="1">
            <a:spLocks/>
          </p:cNvSpPr>
          <p:nvPr/>
        </p:nvSpPr>
        <p:spPr>
          <a:xfrm>
            <a:off x="6194070" y="2213615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i-FI" dirty="0">
                <a:solidFill>
                  <a:srgbClr val="FFFFFF"/>
                </a:solidFill>
              </a:rPr>
              <a:t>Määräaika dialle aina kahviviikon MA klo 12</a:t>
            </a:r>
          </a:p>
          <a:p>
            <a:pPr marL="0" indent="0">
              <a:buFont typeface="Wingdings 3" charset="2"/>
              <a:buNone/>
            </a:pPr>
            <a:endParaRPr lang="fi-FI" dirty="0">
              <a:solidFill>
                <a:srgbClr val="FFFFFF"/>
              </a:solidFill>
            </a:endParaRPr>
          </a:p>
          <a:p>
            <a:r>
              <a:rPr lang="fi-FI" dirty="0">
                <a:solidFill>
                  <a:srgbClr val="FFFFFF"/>
                </a:solidFill>
              </a:rPr>
              <a:t>Tee yksi valmis ppt-kalvo, jpg-kuva tai teksti. </a:t>
            </a:r>
          </a:p>
          <a:p>
            <a:r>
              <a:rPr lang="fi-FI" dirty="0">
                <a:solidFill>
                  <a:srgbClr val="FFFFFF"/>
                </a:solidFill>
              </a:rPr>
              <a:t>Materiaalien lähetys (ei sähköpostia!):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  <a:hlinkClick r:id="rId2"/>
              </a:rPr>
              <a:t>www.ruokaprovinssi.fi/ruokaprovinssikahvit</a:t>
            </a:r>
            <a:endParaRPr lang="fi-FI" dirty="0">
              <a:solidFill>
                <a:srgbClr val="FFFFFF"/>
              </a:solidFill>
            </a:endParaRPr>
          </a:p>
          <a:p>
            <a:r>
              <a:rPr lang="fi-FI" dirty="0">
                <a:solidFill>
                  <a:srgbClr val="FFFFFF"/>
                </a:solidFill>
              </a:rPr>
              <a:t>Näytämme dioja kahviohjelmaa ennen ja jälkeen!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BFD30CB-BAEB-808F-2E96-726DDABF9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13" y="2213615"/>
            <a:ext cx="5945957" cy="3963971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4466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46B83B-A29D-44C8-8612-1288D0A1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045" y="1639837"/>
            <a:ext cx="5962383" cy="24939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b="1" kern="1200" dirty="0" err="1">
                <a:solidFill>
                  <a:schemeClr val="bg1"/>
                </a:solidFill>
              </a:rPr>
              <a:t>Kahvi</a:t>
            </a:r>
            <a:r>
              <a:rPr lang="en-US" sz="2800" b="1" dirty="0" err="1">
                <a:solidFill>
                  <a:schemeClr val="bg1"/>
                </a:solidFill>
              </a:rPr>
              <a:t>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takana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Etelä-Pohjanmaan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maa- ja </a:t>
            </a:r>
            <a:r>
              <a:rPr lang="en-US" sz="2800" dirty="0" err="1">
                <a:solidFill>
                  <a:schemeClr val="bg1"/>
                </a:solidFill>
              </a:rPr>
              <a:t>kotitalousnaiset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chemeClr val="bg1"/>
                </a:solidFill>
              </a:rPr>
              <a:t>Opetus</a:t>
            </a:r>
            <a:r>
              <a:rPr lang="en-US" sz="2800" dirty="0">
                <a:solidFill>
                  <a:schemeClr val="bg1"/>
                </a:solidFill>
              </a:rPr>
              <a:t>- ja </a:t>
            </a:r>
            <a:r>
              <a:rPr lang="en-US" sz="2800" dirty="0" err="1">
                <a:solidFill>
                  <a:schemeClr val="bg1"/>
                </a:solidFill>
              </a:rPr>
              <a:t>kulttuuriministerion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tuella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30452BF-B419-4A5C-BE01-288BE4F260C4}"/>
              </a:ext>
            </a:extLst>
          </p:cNvPr>
          <p:cNvSpPr txBox="1"/>
          <p:nvPr/>
        </p:nvSpPr>
        <p:spPr>
          <a:xfrm>
            <a:off x="0" y="5266489"/>
            <a:ext cx="5801541" cy="477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www.ruokaprovinssi.fi/strategia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F46F8DE-6401-4559-E845-6F771628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3" y="536367"/>
            <a:ext cx="4831053" cy="4995665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CA2C211-3FCA-31D1-B0D3-75879B31D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77" y="4092989"/>
            <a:ext cx="3944457" cy="11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5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-teema">
  <a:themeElements>
    <a:clrScheme name="Paperi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AMK_powerpoint_sininen">
  <a:themeElements>
    <a:clrScheme name="SeAMK">
      <a:dk1>
        <a:srgbClr val="1E1E1E"/>
      </a:dk1>
      <a:lt1>
        <a:srgbClr val="FEFFFE"/>
      </a:lt1>
      <a:dk2>
        <a:srgbClr val="616365"/>
      </a:dk2>
      <a:lt2>
        <a:srgbClr val="E0E1DD"/>
      </a:lt2>
      <a:accent1>
        <a:srgbClr val="201751"/>
      </a:accent1>
      <a:accent2>
        <a:srgbClr val="FFB964"/>
      </a:accent2>
      <a:accent3>
        <a:srgbClr val="D0D2D2"/>
      </a:accent3>
      <a:accent4>
        <a:srgbClr val="00AEEF"/>
      </a:accent4>
      <a:accent5>
        <a:srgbClr val="989999"/>
      </a:accent5>
      <a:accent6>
        <a:srgbClr val="93C21F"/>
      </a:accent6>
      <a:hlink>
        <a:srgbClr val="00AEEF"/>
      </a:hlink>
      <a:folHlink>
        <a:srgbClr val="CD1076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10" id="{8ED6D0F4-D524-ED46-87F8-3F003B2E2DC9}" vid="{A3FAFAA1-2D3F-064A-A220-1AE9323D0855}"/>
    </a:ext>
  </a:extLst>
</a:theme>
</file>

<file path=ppt/theme/theme4.xml><?xml version="1.0" encoding="utf-8"?>
<a:theme xmlns:a="http://schemas.openxmlformats.org/drawingml/2006/main" name="SeAMK_powerpoint_keltainen">
  <a:themeElements>
    <a:clrScheme name="SeAMK">
      <a:dk1>
        <a:srgbClr val="1E1E1E"/>
      </a:dk1>
      <a:lt1>
        <a:srgbClr val="FFFFFF"/>
      </a:lt1>
      <a:dk2>
        <a:srgbClr val="616365"/>
      </a:dk2>
      <a:lt2>
        <a:srgbClr val="E0E1DD"/>
      </a:lt2>
      <a:accent1>
        <a:srgbClr val="201751"/>
      </a:accent1>
      <a:accent2>
        <a:srgbClr val="FFB964"/>
      </a:accent2>
      <a:accent3>
        <a:srgbClr val="D0D2D2"/>
      </a:accent3>
      <a:accent4>
        <a:srgbClr val="00AEEF"/>
      </a:accent4>
      <a:accent5>
        <a:srgbClr val="989999"/>
      </a:accent5>
      <a:accent6>
        <a:srgbClr val="93C21F"/>
      </a:accent6>
      <a:hlink>
        <a:srgbClr val="00AEEF"/>
      </a:hlink>
      <a:folHlink>
        <a:srgbClr val="CD10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MK_powerpoint_keltainen_mallisisältö_20200326_v10" id="{3CE6A40B-E8A7-B647-9E44-A493CCF15917}" vid="{98D5D39F-099B-7F4E-834B-BA6255143ED4}"/>
    </a:ext>
  </a:extLst>
</a:theme>
</file>

<file path=ppt/theme/theme5.xml><?xml version="1.0" encoding="utf-8"?>
<a:theme xmlns:a="http://schemas.openxmlformats.org/drawingml/2006/main" name="maajakotitalousnaiset">
  <a:themeElements>
    <a:clrScheme name="mjnk2">
      <a:dk1>
        <a:sysClr val="windowText" lastClr="000000"/>
      </a:dk1>
      <a:lt1>
        <a:sysClr val="window" lastClr="FFFFFF"/>
      </a:lt1>
      <a:dk2>
        <a:srgbClr val="FB672C"/>
      </a:dk2>
      <a:lt2>
        <a:srgbClr val="FFFFFE"/>
      </a:lt2>
      <a:accent1>
        <a:srgbClr val="FB672C"/>
      </a:accent1>
      <a:accent2>
        <a:srgbClr val="00B395"/>
      </a:accent2>
      <a:accent3>
        <a:srgbClr val="AD152D"/>
      </a:accent3>
      <a:accent4>
        <a:srgbClr val="FEC307"/>
      </a:accent4>
      <a:accent5>
        <a:srgbClr val="585858"/>
      </a:accent5>
      <a:accent6>
        <a:srgbClr val="4A4A4A"/>
      </a:accent6>
      <a:hlink>
        <a:srgbClr val="38A895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maajakotitalousnaiset">
  <a:themeElements>
    <a:clrScheme name="mjnk2">
      <a:dk1>
        <a:sysClr val="windowText" lastClr="000000"/>
      </a:dk1>
      <a:lt1>
        <a:sysClr val="window" lastClr="FFFFFF"/>
      </a:lt1>
      <a:dk2>
        <a:srgbClr val="FB672C"/>
      </a:dk2>
      <a:lt2>
        <a:srgbClr val="FFFFFE"/>
      </a:lt2>
      <a:accent1>
        <a:srgbClr val="FB672C"/>
      </a:accent1>
      <a:accent2>
        <a:srgbClr val="00B395"/>
      </a:accent2>
      <a:accent3>
        <a:srgbClr val="AD152D"/>
      </a:accent3>
      <a:accent4>
        <a:srgbClr val="FEC307"/>
      </a:accent4>
      <a:accent5>
        <a:srgbClr val="585858"/>
      </a:accent5>
      <a:accent6>
        <a:srgbClr val="4A4A4A"/>
      </a:accent6>
      <a:hlink>
        <a:srgbClr val="38A895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ajakotitalousnaiset">
  <a:themeElements>
    <a:clrScheme name="mjnk2">
      <a:dk1>
        <a:sysClr val="windowText" lastClr="000000"/>
      </a:dk1>
      <a:lt1>
        <a:sysClr val="window" lastClr="FFFFFF"/>
      </a:lt1>
      <a:dk2>
        <a:srgbClr val="FB672C"/>
      </a:dk2>
      <a:lt2>
        <a:srgbClr val="FFFFFE"/>
      </a:lt2>
      <a:accent1>
        <a:srgbClr val="FB672C"/>
      </a:accent1>
      <a:accent2>
        <a:srgbClr val="00B395"/>
      </a:accent2>
      <a:accent3>
        <a:srgbClr val="AD152D"/>
      </a:accent3>
      <a:accent4>
        <a:srgbClr val="FEC307"/>
      </a:accent4>
      <a:accent5>
        <a:srgbClr val="585858"/>
      </a:accent5>
      <a:accent6>
        <a:srgbClr val="4A4A4A"/>
      </a:accent6>
      <a:hlink>
        <a:srgbClr val="38A895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A60FABED36BD74A9A5CE4E20D3C754E" ma:contentTypeVersion="9" ma:contentTypeDescription="Luo uusi asiakirja." ma:contentTypeScope="" ma:versionID="6c40f1ce4fbf030ec00784c23b707f85">
  <xsd:schema xmlns:xsd="http://www.w3.org/2001/XMLSchema" xmlns:xs="http://www.w3.org/2001/XMLSchema" xmlns:p="http://schemas.microsoft.com/office/2006/metadata/properties" xmlns:ns2="44118842-79f2-48da-ab50-280afc7400c4" xmlns:ns3="2517057c-f23f-472b-a2ee-1d5eeba13734" targetNamespace="http://schemas.microsoft.com/office/2006/metadata/properties" ma:root="true" ma:fieldsID="10a2014e2e2a1d65f30e7dec76e8cf8b" ns2:_="" ns3:_="">
    <xsd:import namespace="44118842-79f2-48da-ab50-280afc7400c4"/>
    <xsd:import namespace="2517057c-f23f-472b-a2ee-1d5eeba137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18842-79f2-48da-ab50-280afc7400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65609eae-6596-4060-90a1-ff460b41ed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7057c-f23f-472b-a2ee-1d5eeba1373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1af4f21-b677-4f4d-a3a7-dcfba745a28b}" ma:internalName="TaxCatchAll" ma:showField="CatchAllData" ma:web="2517057c-f23f-472b-a2ee-1d5eeba137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118842-79f2-48da-ab50-280afc7400c4">
      <Terms xmlns="http://schemas.microsoft.com/office/infopath/2007/PartnerControls"/>
    </lcf76f155ced4ddcb4097134ff3c332f>
    <TaxCatchAll xmlns="2517057c-f23f-472b-a2ee-1d5eeba137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7098F2-294A-4F28-8A54-87A63CDAE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118842-79f2-48da-ab50-280afc7400c4"/>
    <ds:schemaRef ds:uri="2517057c-f23f-472b-a2ee-1d5eeba13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849A2F-28DB-411E-BF0A-D44B1B039DB7}">
  <ds:schemaRefs>
    <ds:schemaRef ds:uri="68e6c914-7da3-449d-adb2-793c4e192c4e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c24f426-17b5-44f3-bc30-4c6584285b00"/>
    <ds:schemaRef ds:uri="http://schemas.microsoft.com/office/2006/metadata/properties"/>
    <ds:schemaRef ds:uri="44118842-79f2-48da-ab50-280afc7400c4"/>
    <ds:schemaRef ds:uri="2517057c-f23f-472b-a2ee-1d5eeba13734"/>
  </ds:schemaRefs>
</ds:datastoreItem>
</file>

<file path=customXml/itemProps3.xml><?xml version="1.0" encoding="utf-8"?>
<ds:datastoreItem xmlns:ds="http://schemas.openxmlformats.org/officeDocument/2006/customXml" ds:itemID="{36809DB0-4D39-44D1-BC08-1878CEEE2A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146</Words>
  <Application>Microsoft Office PowerPoint</Application>
  <PresentationFormat>Widescreen</PresentationFormat>
  <Paragraphs>31</Paragraphs>
  <Slides>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Office-teema</vt:lpstr>
      <vt:lpstr>Office teema</vt:lpstr>
      <vt:lpstr>SeAMK_powerpoint_sininen</vt:lpstr>
      <vt:lpstr>SeAMK_powerpoint_keltainen</vt:lpstr>
      <vt:lpstr>maajakotitalousnaiset</vt:lpstr>
      <vt:lpstr>Ioni</vt:lpstr>
      <vt:lpstr>maajakotitalousnaiset</vt:lpstr>
      <vt:lpstr>maajakotitalousnaiset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Sieniretkelle?</vt:lpstr>
      <vt:lpstr>PowerPoint Presentation</vt:lpstr>
      <vt:lpstr>Kerro kuulumisesi – lähetä DIA!</vt:lpstr>
      <vt:lpstr>Kahvien takana  Etelä-Pohjanmaan maa- ja kotitalousnaiset Opetus- ja kulttuuriministerion tuella.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Terhi Välisalo</dc:creator>
  <cp:lastModifiedBy>Terhi Välisalo</cp:lastModifiedBy>
  <cp:revision>217</cp:revision>
  <cp:lastPrinted>2022-01-17T05:48:46Z</cp:lastPrinted>
  <dcterms:created xsi:type="dcterms:W3CDTF">2021-10-15T05:36:00Z</dcterms:created>
  <dcterms:modified xsi:type="dcterms:W3CDTF">2023-08-02T10:33:33Z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0x0101003A60FABED36BD74A9A5CE4E20D3C754E</vt:lpwstr>
  </property>
  <property fmtid="{D5CDD505-2E9C-101B-9397-08002B2CF9AE}" pid="3" name="MediaServiceImageTags">
    <vt:lpwstr/>
  </property>
</Properties>
</file>