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notesMasterIdLst>
    <p:notesMasterId r:id="rId21"/>
  </p:notesMasterIdLst>
  <p:sldIdLst>
    <p:sldId id="277" r:id="rId5"/>
    <p:sldId id="283" r:id="rId6"/>
    <p:sldId id="281" r:id="rId7"/>
    <p:sldId id="273" r:id="rId8"/>
    <p:sldId id="292" r:id="rId9"/>
    <p:sldId id="285" r:id="rId10"/>
    <p:sldId id="278" r:id="rId11"/>
    <p:sldId id="280" r:id="rId12"/>
    <p:sldId id="282" r:id="rId13"/>
    <p:sldId id="290" r:id="rId14"/>
    <p:sldId id="289" r:id="rId15"/>
    <p:sldId id="291" r:id="rId16"/>
    <p:sldId id="287" r:id="rId17"/>
    <p:sldId id="288" r:id="rId18"/>
    <p:sldId id="296" r:id="rId19"/>
    <p:sldId id="29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722"/>
    <a:srgbClr val="33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50468-DD98-4B5E-89F1-E44E4A6E63B6}" v="84" dt="2023-01-03T13:49:54.694"/>
    <p1510:client id="{1D9F465F-B89D-4C23-8CBA-F31521B6658C}" v="5" dt="2023-01-24T06:27:23.010"/>
    <p1510:client id="{26F01811-C82E-4BDD-B250-55C48E97FF49}" v="1" dt="2023-01-12T06:36:45.192"/>
    <p1510:client id="{3C8FBEC3-B196-4AB6-AD0C-33DD0A80BDA8}" v="206" dt="2023-01-23T11:20:19.931"/>
    <p1510:client id="{3D4AE229-E34F-4B4C-9895-A1AE296F62FC}" v="224" dt="2023-01-03T08:59:07.253"/>
    <p1510:client id="{3E8C5EFA-D57A-463D-BEA8-F35E6F851690}" v="2644" dt="2023-01-03T11:19:32.069"/>
    <p1510:client id="{469E9776-954D-4D61-8897-0A34A53C88CE}" v="2" dt="2023-01-04T07:02:03.860"/>
    <p1510:client id="{4DBE7815-454F-4A5C-8378-C67E00C3769B}" v="1" dt="2023-01-04T06:41:58.466"/>
    <p1510:client id="{62367B6E-95BE-194C-6BA0-FD1D1671A818}" v="4" dt="2023-02-02T09:55:36.525"/>
    <p1510:client id="{6D246CDE-AF8D-4D1D-B7C9-1F854EB2CC22}" v="142" dt="2023-01-03T12:06:50.259"/>
    <p1510:client id="{74FBD7AB-E5E4-4E4A-BB7D-0190A394CDA5}" v="5" dt="2023-01-30T15:45:43.970"/>
    <p1510:client id="{97A36735-9C47-4DB0-A708-4B97B31A4135}" v="9" dt="2023-01-03T14:50:08.910"/>
    <p1510:client id="{A110E9F3-5FE7-4130-B016-4C2E3D12A999}" v="2" dt="2023-03-17T14:18:55.717"/>
    <p1510:client id="{B2B4D1DD-137C-4C4E-AE8E-04D62055EE01}" v="330" dt="2023-01-03T11:51:56.816"/>
    <p1510:client id="{C895F23C-172C-428C-9C95-06520FE7210A}" v="5" dt="2023-01-18T12:05:35.592"/>
    <p1510:client id="{FB1BD286-DBE5-4D14-A9D1-5B1DFCF81B5D}" v="2414" dt="2023-01-03T14:48:51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ja Kuorikoski" userId="S::ronja.kuorikoski@proagria.fi::6c15ac0d-836d-4f81-a71c-b00abd23a039" providerId="AD" clId="Web-{A110E9F3-5FE7-4130-B016-4C2E3D12A999}"/>
    <pc:docChg chg="modSld">
      <pc:chgData name="Ronja Kuorikoski" userId="S::ronja.kuorikoski@proagria.fi::6c15ac0d-836d-4f81-a71c-b00abd23a039" providerId="AD" clId="Web-{A110E9F3-5FE7-4130-B016-4C2E3D12A999}" dt="2023-03-17T14:19:05.577" v="2"/>
      <pc:docMkLst>
        <pc:docMk/>
      </pc:docMkLst>
      <pc:sldChg chg="modSp">
        <pc:chgData name="Ronja Kuorikoski" userId="S::ronja.kuorikoski@proagria.fi::6c15ac0d-836d-4f81-a71c-b00abd23a039" providerId="AD" clId="Web-{A110E9F3-5FE7-4130-B016-4C2E3D12A999}" dt="2023-03-17T14:18:55.717" v="1" actId="20577"/>
        <pc:sldMkLst>
          <pc:docMk/>
          <pc:sldMk cId="1680887538" sldId="282"/>
        </pc:sldMkLst>
        <pc:spChg chg="mod">
          <ac:chgData name="Ronja Kuorikoski" userId="S::ronja.kuorikoski@proagria.fi::6c15ac0d-836d-4f81-a71c-b00abd23a039" providerId="AD" clId="Web-{A110E9F3-5FE7-4130-B016-4C2E3D12A999}" dt="2023-03-17T14:18:55.717" v="1" actId="20577"/>
          <ac:spMkLst>
            <pc:docMk/>
            <pc:sldMk cId="1680887538" sldId="282"/>
            <ac:spMk id="2" creationId="{1E99F3C1-2731-C4D7-8034-A9EADE28158E}"/>
          </ac:spMkLst>
        </pc:spChg>
      </pc:sldChg>
      <pc:sldChg chg="modNotes">
        <pc:chgData name="Ronja Kuorikoski" userId="S::ronja.kuorikoski@proagria.fi::6c15ac0d-836d-4f81-a71c-b00abd23a039" providerId="AD" clId="Web-{A110E9F3-5FE7-4130-B016-4C2E3D12A999}" dt="2023-03-17T14:19:05.577" v="2"/>
        <pc:sldMkLst>
          <pc:docMk/>
          <pc:sldMk cId="542576816" sldId="294"/>
        </pc:sldMkLst>
      </pc:sldChg>
    </pc:docChg>
  </pc:docChgLst>
  <pc:docChgLst>
    <pc:chgData name="Huhta, Elina" userId="S::elina.huhta_seamk.fi#ext#@proagriafi.onmicrosoft.com::4757dda1-8a73-4052-ac58-bd3437e72772" providerId="AD" clId="Web-{26F01811-C82E-4BDD-B250-55C48E97FF49}"/>
    <pc:docChg chg="modSld">
      <pc:chgData name="Huhta, Elina" userId="S::elina.huhta_seamk.fi#ext#@proagriafi.onmicrosoft.com::4757dda1-8a73-4052-ac58-bd3437e72772" providerId="AD" clId="Web-{26F01811-C82E-4BDD-B250-55C48E97FF49}" dt="2023-01-12T06:36:45.192" v="0" actId="1076"/>
      <pc:docMkLst>
        <pc:docMk/>
      </pc:docMkLst>
      <pc:sldChg chg="modSp">
        <pc:chgData name="Huhta, Elina" userId="S::elina.huhta_seamk.fi#ext#@proagriafi.onmicrosoft.com::4757dda1-8a73-4052-ac58-bd3437e72772" providerId="AD" clId="Web-{26F01811-C82E-4BDD-B250-55C48E97FF49}" dt="2023-01-12T06:36:45.192" v="0" actId="1076"/>
        <pc:sldMkLst>
          <pc:docMk/>
          <pc:sldMk cId="1680887538" sldId="282"/>
        </pc:sldMkLst>
        <pc:spChg chg="mod">
          <ac:chgData name="Huhta, Elina" userId="S::elina.huhta_seamk.fi#ext#@proagriafi.onmicrosoft.com::4757dda1-8a73-4052-ac58-bd3437e72772" providerId="AD" clId="Web-{26F01811-C82E-4BDD-B250-55C48E97FF49}" dt="2023-01-12T06:36:45.192" v="0" actId="1076"/>
          <ac:spMkLst>
            <pc:docMk/>
            <pc:sldMk cId="1680887538" sldId="282"/>
            <ac:spMk id="3" creationId="{4070C14D-88D7-1E27-A1C6-A0E5512E1FFC}"/>
          </ac:spMkLst>
        </pc:spChg>
      </pc:sldChg>
    </pc:docChg>
  </pc:docChgLst>
  <pc:docChgLst>
    <pc:chgData name="Huhta, Elina" userId="S::elina.huhta_seamk.fi#ext#@proagriafi.onmicrosoft.com::4757dda1-8a73-4052-ac58-bd3437e72772" providerId="AD" clId="Web-{3D4AE229-E34F-4B4C-9895-A1AE296F62FC}"/>
    <pc:docChg chg="addSld delSld modSld sldOrd addMainMaster delMainMaster">
      <pc:chgData name="Huhta, Elina" userId="S::elina.huhta_seamk.fi#ext#@proagriafi.onmicrosoft.com::4757dda1-8a73-4052-ac58-bd3437e72772" providerId="AD" clId="Web-{3D4AE229-E34F-4B4C-9895-A1AE296F62FC}" dt="2023-01-03T08:59:07.253" v="222" actId="20577"/>
      <pc:docMkLst>
        <pc:docMk/>
      </pc:docMkLst>
      <pc:sldChg chg="addSp modSp del mod setBg modClrScheme chgLayout">
        <pc:chgData name="Huhta, Elina" userId="S::elina.huhta_seamk.fi#ext#@proagriafi.onmicrosoft.com::4757dda1-8a73-4052-ac58-bd3437e72772" providerId="AD" clId="Web-{3D4AE229-E34F-4B4C-9895-A1AE296F62FC}" dt="2023-01-03T08:13:44.160" v="3"/>
        <pc:sldMkLst>
          <pc:docMk/>
          <pc:sldMk cId="782385677" sldId="256"/>
        </pc:sldMkLst>
        <pc:spChg chg="mod">
          <ac:chgData name="Huhta, Elina" userId="S::elina.huhta_seamk.fi#ext#@proagriafi.onmicrosoft.com::4757dda1-8a73-4052-ac58-bd3437e72772" providerId="AD" clId="Web-{3D4AE229-E34F-4B4C-9895-A1AE296F62FC}" dt="2023-01-03T08:13:31.050" v="0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Huhta, Elina" userId="S::elina.huhta_seamk.fi#ext#@proagriafi.onmicrosoft.com::4757dda1-8a73-4052-ac58-bd3437e72772" providerId="AD" clId="Web-{3D4AE229-E34F-4B4C-9895-A1AE296F62FC}" dt="2023-01-03T08:13:31.050" v="0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Huhta, Elina" userId="S::elina.huhta_seamk.fi#ext#@proagriafi.onmicrosoft.com::4757dda1-8a73-4052-ac58-bd3437e72772" providerId="AD" clId="Web-{3D4AE229-E34F-4B4C-9895-A1AE296F62FC}" dt="2023-01-03T08:13:31.050" v="0"/>
          <ac:spMkLst>
            <pc:docMk/>
            <pc:sldMk cId="782385677" sldId="256"/>
            <ac:spMk id="9" creationId="{0668B51F-0397-D568-D929-A4F9A9CC47E8}"/>
          </ac:spMkLst>
        </pc:spChg>
        <pc:spChg chg="add">
          <ac:chgData name="Huhta, Elina" userId="S::elina.huhta_seamk.fi#ext#@proagriafi.onmicrosoft.com::4757dda1-8a73-4052-ac58-bd3437e72772" providerId="AD" clId="Web-{3D4AE229-E34F-4B4C-9895-A1AE296F62FC}" dt="2023-01-03T08:13:31.050" v="0"/>
          <ac:spMkLst>
            <pc:docMk/>
            <pc:sldMk cId="782385677" sldId="256"/>
            <ac:spMk id="11" creationId="{50F200B6-228D-F4F2-C6FF-D4257EC20592}"/>
          </ac:spMkLst>
        </pc:spChg>
        <pc:picChg chg="add">
          <ac:chgData name="Huhta, Elina" userId="S::elina.huhta_seamk.fi#ext#@proagriafi.onmicrosoft.com::4757dda1-8a73-4052-ac58-bd3437e72772" providerId="AD" clId="Web-{3D4AE229-E34F-4B4C-9895-A1AE296F62FC}" dt="2023-01-03T08:13:31.050" v="0"/>
          <ac:picMkLst>
            <pc:docMk/>
            <pc:sldMk cId="782385677" sldId="256"/>
            <ac:picMk id="4" creationId="{C83B5C76-383A-8297-8C9D-A1A1A7F8CFF3}"/>
          </ac:picMkLst>
        </pc:picChg>
      </pc:sldChg>
      <pc:sldChg chg="modSp new mod modClrScheme chgLayout">
        <pc:chgData name="Huhta, Elina" userId="S::elina.huhta_seamk.fi#ext#@proagriafi.onmicrosoft.com::4757dda1-8a73-4052-ac58-bd3437e72772" providerId="AD" clId="Web-{3D4AE229-E34F-4B4C-9895-A1AE296F62FC}" dt="2023-01-03T08:21:00.899" v="70" actId="20577"/>
        <pc:sldMkLst>
          <pc:docMk/>
          <pc:sldMk cId="930249330" sldId="256"/>
        </pc:sldMkLst>
        <pc:spChg chg="mod ord">
          <ac:chgData name="Huhta, Elina" userId="S::elina.huhta_seamk.fi#ext#@proagriafi.onmicrosoft.com::4757dda1-8a73-4052-ac58-bd3437e72772" providerId="AD" clId="Web-{3D4AE229-E34F-4B4C-9895-A1AE296F62FC}" dt="2023-01-03T08:20:52.946" v="67" actId="20577"/>
          <ac:spMkLst>
            <pc:docMk/>
            <pc:sldMk cId="930249330" sldId="256"/>
            <ac:spMk id="2" creationId="{FAF14261-079F-D7D1-425A-0DC8FAE7955C}"/>
          </ac:spMkLst>
        </pc:spChg>
        <pc:spChg chg="mod ord">
          <ac:chgData name="Huhta, Elina" userId="S::elina.huhta_seamk.fi#ext#@proagriafi.onmicrosoft.com::4757dda1-8a73-4052-ac58-bd3437e72772" providerId="AD" clId="Web-{3D4AE229-E34F-4B4C-9895-A1AE296F62FC}" dt="2023-01-03T08:21:00.899" v="70" actId="20577"/>
          <ac:spMkLst>
            <pc:docMk/>
            <pc:sldMk cId="930249330" sldId="256"/>
            <ac:spMk id="3" creationId="{2082F2DE-4D45-3761-BCAE-3A4A67D8FA3A}"/>
          </ac:spMkLst>
        </pc:spChg>
      </pc:sldChg>
      <pc:sldChg chg="del">
        <pc:chgData name="Huhta, Elina" userId="S::elina.huhta_seamk.fi#ext#@proagriafi.onmicrosoft.com::4757dda1-8a73-4052-ac58-bd3437e72772" providerId="AD" clId="Web-{3D4AE229-E34F-4B4C-9895-A1AE296F62FC}" dt="2023-01-03T08:15:48.942" v="4"/>
        <pc:sldMkLst>
          <pc:docMk/>
          <pc:sldMk cId="3582038589" sldId="256"/>
        </pc:sldMkLst>
      </pc:sldChg>
      <pc:sldChg chg="addSp delSp modSp new">
        <pc:chgData name="Huhta, Elina" userId="S::elina.huhta_seamk.fi#ext#@proagriafi.onmicrosoft.com::4757dda1-8a73-4052-ac58-bd3437e72772" providerId="AD" clId="Web-{3D4AE229-E34F-4B4C-9895-A1AE296F62FC}" dt="2023-01-03T08:35:06.159" v="83" actId="1076"/>
        <pc:sldMkLst>
          <pc:docMk/>
          <pc:sldMk cId="1555644163" sldId="257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30:11.624" v="75"/>
          <ac:spMkLst>
            <pc:docMk/>
            <pc:sldMk cId="1555644163" sldId="257"/>
            <ac:spMk id="2" creationId="{581F4246-3835-B75A-E1B3-1081C6B49685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29:58.921" v="72"/>
          <ac:spMkLst>
            <pc:docMk/>
            <pc:sldMk cId="1555644163" sldId="257"/>
            <ac:spMk id="3" creationId="{3E46AFED-4F11-8F8F-A6CF-CAB564675ED7}"/>
          </ac:spMkLst>
        </pc:spChg>
        <pc:spChg chg="add del mod">
          <ac:chgData name="Huhta, Elina" userId="S::elina.huhta_seamk.fi#ext#@proagriafi.onmicrosoft.com::4757dda1-8a73-4052-ac58-bd3437e72772" providerId="AD" clId="Web-{3D4AE229-E34F-4B4C-9895-A1AE296F62FC}" dt="2023-01-03T08:31:42.594" v="82"/>
          <ac:spMkLst>
            <pc:docMk/>
            <pc:sldMk cId="1555644163" sldId="257"/>
            <ac:spMk id="6" creationId="{11A4096C-FA0C-7EB1-1763-69E8A468F675}"/>
          </ac:spMkLst>
        </pc:spChg>
        <pc:picChg chg="add del mod ord">
          <ac:chgData name="Huhta, Elina" userId="S::elina.huhta_seamk.fi#ext#@proagriafi.onmicrosoft.com::4757dda1-8a73-4052-ac58-bd3437e72772" providerId="AD" clId="Web-{3D4AE229-E34F-4B4C-9895-A1AE296F62FC}" dt="2023-01-03T08:31:31.750" v="81"/>
          <ac:picMkLst>
            <pc:docMk/>
            <pc:sldMk cId="1555644163" sldId="257"/>
            <ac:picMk id="4" creationId="{592B1807-C237-87AF-09F5-C555ED3E42F8}"/>
          </ac:picMkLst>
        </pc:picChg>
        <pc:picChg chg="add mod ord">
          <ac:chgData name="Huhta, Elina" userId="S::elina.huhta_seamk.fi#ext#@proagriafi.onmicrosoft.com::4757dda1-8a73-4052-ac58-bd3437e72772" providerId="AD" clId="Web-{3D4AE229-E34F-4B4C-9895-A1AE296F62FC}" dt="2023-01-03T08:35:06.159" v="83" actId="1076"/>
          <ac:picMkLst>
            <pc:docMk/>
            <pc:sldMk cId="1555644163" sldId="257"/>
            <ac:picMk id="7" creationId="{195F59F1-2CED-330B-A267-853EE42DF692}"/>
          </ac:picMkLst>
        </pc:picChg>
      </pc:sldChg>
      <pc:sldChg chg="new del">
        <pc:chgData name="Huhta, Elina" userId="S::elina.huhta_seamk.fi#ext#@proagriafi.onmicrosoft.com::4757dda1-8a73-4052-ac58-bd3437e72772" providerId="AD" clId="Web-{3D4AE229-E34F-4B4C-9895-A1AE296F62FC}" dt="2023-01-03T08:13:43.097" v="2"/>
        <pc:sldMkLst>
          <pc:docMk/>
          <pc:sldMk cId="2236900319" sldId="257"/>
        </pc:sldMkLst>
      </pc:sldChg>
      <pc:sldChg chg="addSp delSp modSp new">
        <pc:chgData name="Huhta, Elina" userId="S::elina.huhta_seamk.fi#ext#@proagriafi.onmicrosoft.com::4757dda1-8a73-4052-ac58-bd3437e72772" providerId="AD" clId="Web-{3D4AE229-E34F-4B4C-9895-A1AE296F62FC}" dt="2023-01-03T08:35:41.534" v="84"/>
        <pc:sldMkLst>
          <pc:docMk/>
          <pc:sldMk cId="3838641790" sldId="258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35:41.534" v="84"/>
          <ac:spMkLst>
            <pc:docMk/>
            <pc:sldMk cId="3838641790" sldId="258"/>
            <ac:spMk id="3" creationId="{57DB2929-5140-9FBA-DAAF-2FDE53B9FB0F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35:41.534" v="84"/>
          <ac:picMkLst>
            <pc:docMk/>
            <pc:sldMk cId="3838641790" sldId="258"/>
            <ac:picMk id="4" creationId="{CC91FE81-7EB2-2C93-1A56-57FEF47F0F7F}"/>
          </ac:picMkLst>
        </pc:picChg>
      </pc:sldChg>
      <pc:sldChg chg="addSp delSp modSp new">
        <pc:chgData name="Huhta, Elina" userId="S::elina.huhta_seamk.fi#ext#@proagriafi.onmicrosoft.com::4757dda1-8a73-4052-ac58-bd3437e72772" providerId="AD" clId="Web-{3D4AE229-E34F-4B4C-9895-A1AE296F62FC}" dt="2023-01-03T08:31:04.734" v="80" actId="1076"/>
        <pc:sldMkLst>
          <pc:docMk/>
          <pc:sldMk cId="647219182" sldId="259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30:58.265" v="78"/>
          <ac:spMkLst>
            <pc:docMk/>
            <pc:sldMk cId="647219182" sldId="259"/>
            <ac:spMk id="3" creationId="{E012420E-D62A-4A93-072C-F6DDE649B720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31:04.734" v="80" actId="1076"/>
          <ac:picMkLst>
            <pc:docMk/>
            <pc:sldMk cId="647219182" sldId="259"/>
            <ac:picMk id="4" creationId="{BA682074-3500-C315-AFDA-102C368D370F}"/>
          </ac:picMkLst>
        </pc:picChg>
      </pc:sldChg>
      <pc:sldChg chg="addSp delSp modSp new mod setBg">
        <pc:chgData name="Huhta, Elina" userId="S::elina.huhta_seamk.fi#ext#@proagriafi.onmicrosoft.com::4757dda1-8a73-4052-ac58-bd3437e72772" providerId="AD" clId="Web-{3D4AE229-E34F-4B4C-9895-A1AE296F62FC}" dt="2023-01-03T08:57:35.283" v="181"/>
        <pc:sldMkLst>
          <pc:docMk/>
          <pc:sldMk cId="2756224065" sldId="260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57:35.283" v="181"/>
          <ac:spMkLst>
            <pc:docMk/>
            <pc:sldMk cId="2756224065" sldId="260"/>
            <ac:spMk id="2" creationId="{AD66BC80-83C9-D9F3-D70C-9989122E26EE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35:59.862" v="86"/>
          <ac:spMkLst>
            <pc:docMk/>
            <pc:sldMk cId="2756224065" sldId="260"/>
            <ac:spMk id="3" creationId="{AD12CB75-BE57-CF0E-4814-B8881DD513A2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7:35.283" v="181"/>
          <ac:picMkLst>
            <pc:docMk/>
            <pc:sldMk cId="2756224065" sldId="260"/>
            <ac:picMk id="4" creationId="{8E356EF5-25CB-A468-E688-8AAAF7F147FD}"/>
          </ac:picMkLst>
        </pc:picChg>
      </pc:sldChg>
      <pc:sldChg chg="addSp delSp modSp new mod setBg">
        <pc:chgData name="Huhta, Elina" userId="S::elina.huhta_seamk.fi#ext#@proagriafi.onmicrosoft.com::4757dda1-8a73-4052-ac58-bd3437e72772" providerId="AD" clId="Web-{3D4AE229-E34F-4B4C-9895-A1AE296F62FC}" dt="2023-01-03T08:57:47.971" v="182"/>
        <pc:sldMkLst>
          <pc:docMk/>
          <pc:sldMk cId="1020352550" sldId="261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57:47.971" v="182"/>
          <ac:spMkLst>
            <pc:docMk/>
            <pc:sldMk cId="1020352550" sldId="261"/>
            <ac:spMk id="2" creationId="{470521D1-B230-5260-6BF0-834AB42C5760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36:20.738" v="88"/>
          <ac:spMkLst>
            <pc:docMk/>
            <pc:sldMk cId="1020352550" sldId="261"/>
            <ac:spMk id="3" creationId="{47373E6C-814F-FED2-6518-97A3D91D63A1}"/>
          </ac:spMkLst>
        </pc:spChg>
        <pc:spChg chg="add">
          <ac:chgData name="Huhta, Elina" userId="S::elina.huhta_seamk.fi#ext#@proagriafi.onmicrosoft.com::4757dda1-8a73-4052-ac58-bd3437e72772" providerId="AD" clId="Web-{3D4AE229-E34F-4B4C-9895-A1AE296F62FC}" dt="2023-01-03T08:57:47.971" v="182"/>
          <ac:spMkLst>
            <pc:docMk/>
            <pc:sldMk cId="1020352550" sldId="261"/>
            <ac:spMk id="9" creationId="{42A4FC2C-047E-45A5-965D-8E1E3BF09BC6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7:47.971" v="182"/>
          <ac:picMkLst>
            <pc:docMk/>
            <pc:sldMk cId="1020352550" sldId="261"/>
            <ac:picMk id="4" creationId="{36389019-97DD-7FF2-B93E-00EE2CE0DD41}"/>
          </ac:picMkLst>
        </pc:picChg>
      </pc:sldChg>
      <pc:sldChg chg="addSp delSp modSp new mod setBg">
        <pc:chgData name="Huhta, Elina" userId="S::elina.huhta_seamk.fi#ext#@proagriafi.onmicrosoft.com::4757dda1-8a73-4052-ac58-bd3437e72772" providerId="AD" clId="Web-{3D4AE229-E34F-4B4C-9895-A1AE296F62FC}" dt="2023-01-03T08:57:53.565" v="183"/>
        <pc:sldMkLst>
          <pc:docMk/>
          <pc:sldMk cId="3566451391" sldId="262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57:53.565" v="183"/>
          <ac:spMkLst>
            <pc:docMk/>
            <pc:sldMk cId="3566451391" sldId="262"/>
            <ac:spMk id="2" creationId="{D144E167-CF96-B4D6-805C-ABFB0DA73508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36:44.441" v="90"/>
          <ac:spMkLst>
            <pc:docMk/>
            <pc:sldMk cId="3566451391" sldId="262"/>
            <ac:spMk id="3" creationId="{3D124794-DCD5-B8D0-B919-21BBFE1A86C9}"/>
          </ac:spMkLst>
        </pc:spChg>
        <pc:spChg chg="add">
          <ac:chgData name="Huhta, Elina" userId="S::elina.huhta_seamk.fi#ext#@proagriafi.onmicrosoft.com::4757dda1-8a73-4052-ac58-bd3437e72772" providerId="AD" clId="Web-{3D4AE229-E34F-4B4C-9895-A1AE296F62FC}" dt="2023-01-03T08:57:53.565" v="183"/>
          <ac:spMkLst>
            <pc:docMk/>
            <pc:sldMk cId="3566451391" sldId="262"/>
            <ac:spMk id="9" creationId="{42A4FC2C-047E-45A5-965D-8E1E3BF09BC6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7:53.565" v="183"/>
          <ac:picMkLst>
            <pc:docMk/>
            <pc:sldMk cId="3566451391" sldId="262"/>
            <ac:picMk id="4" creationId="{50C6DEC7-354B-82FD-FD5F-D55AA1812410}"/>
          </ac:picMkLst>
        </pc:picChg>
      </pc:sldChg>
      <pc:sldChg chg="addSp delSp modSp new mod setBg">
        <pc:chgData name="Huhta, Elina" userId="S::elina.huhta_seamk.fi#ext#@proagriafi.onmicrosoft.com::4757dda1-8a73-4052-ac58-bd3437e72772" providerId="AD" clId="Web-{3D4AE229-E34F-4B4C-9895-A1AE296F62FC}" dt="2023-01-03T08:58:04.627" v="184"/>
        <pc:sldMkLst>
          <pc:docMk/>
          <pc:sldMk cId="2322295302" sldId="263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58:04.627" v="184"/>
          <ac:spMkLst>
            <pc:docMk/>
            <pc:sldMk cId="2322295302" sldId="263"/>
            <ac:spMk id="2" creationId="{A517924D-704B-AFC8-F4E2-11B9EA9EB1BB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37:00.988" v="95"/>
          <ac:spMkLst>
            <pc:docMk/>
            <pc:sldMk cId="2322295302" sldId="263"/>
            <ac:spMk id="3" creationId="{45A195AE-7C7A-D75C-54DD-6EBD2AA62369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8:04.627" v="184"/>
          <ac:picMkLst>
            <pc:docMk/>
            <pc:sldMk cId="2322295302" sldId="263"/>
            <ac:picMk id="4" creationId="{B444C1F3-7C52-9100-FFCE-9A2BFE4C1A73}"/>
          </ac:picMkLst>
        </pc:picChg>
      </pc:sldChg>
      <pc:sldChg chg="addSp delSp modSp new mod setBg">
        <pc:chgData name="Huhta, Elina" userId="S::elina.huhta_seamk.fi#ext#@proagriafi.onmicrosoft.com::4757dda1-8a73-4052-ac58-bd3437e72772" providerId="AD" clId="Web-{3D4AE229-E34F-4B4C-9895-A1AE296F62FC}" dt="2023-01-03T08:58:09.096" v="185"/>
        <pc:sldMkLst>
          <pc:docMk/>
          <pc:sldMk cId="3508017946" sldId="264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58:09.096" v="185"/>
          <ac:spMkLst>
            <pc:docMk/>
            <pc:sldMk cId="3508017946" sldId="264"/>
            <ac:spMk id="2" creationId="{8424C58E-80D3-AFC3-0227-56F725A3DD78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37:16.301" v="96"/>
          <ac:spMkLst>
            <pc:docMk/>
            <pc:sldMk cId="3508017946" sldId="264"/>
            <ac:spMk id="3" creationId="{565B3187-9816-4913-9A6E-1C920864DD94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8:09.096" v="185"/>
          <ac:picMkLst>
            <pc:docMk/>
            <pc:sldMk cId="3508017946" sldId="264"/>
            <ac:picMk id="4" creationId="{A6E27B7E-ACBA-CCA8-5D40-316FE80F3424}"/>
          </ac:picMkLst>
        </pc:picChg>
      </pc:sldChg>
      <pc:sldChg chg="addSp delSp modSp new mod setBg">
        <pc:chgData name="Huhta, Elina" userId="S::elina.huhta_seamk.fi#ext#@proagriafi.onmicrosoft.com::4757dda1-8a73-4052-ac58-bd3437e72772" providerId="AD" clId="Web-{3D4AE229-E34F-4B4C-9895-A1AE296F62FC}" dt="2023-01-03T08:58:16.377" v="187"/>
        <pc:sldMkLst>
          <pc:docMk/>
          <pc:sldMk cId="905838016" sldId="265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58:16.377" v="187"/>
          <ac:spMkLst>
            <pc:docMk/>
            <pc:sldMk cId="905838016" sldId="265"/>
            <ac:spMk id="2" creationId="{CB79B418-6728-8573-15FE-E207BC8553A1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38:23.551" v="133"/>
          <ac:spMkLst>
            <pc:docMk/>
            <pc:sldMk cId="905838016" sldId="265"/>
            <ac:spMk id="3" creationId="{5EA2BD89-C0E6-5B7A-262D-DF06DE5A74B2}"/>
          </ac:spMkLst>
        </pc:spChg>
        <pc:spChg chg="add">
          <ac:chgData name="Huhta, Elina" userId="S::elina.huhta_seamk.fi#ext#@proagriafi.onmicrosoft.com::4757dda1-8a73-4052-ac58-bd3437e72772" providerId="AD" clId="Web-{3D4AE229-E34F-4B4C-9895-A1AE296F62FC}" dt="2023-01-03T08:58:16.377" v="187"/>
          <ac:spMkLst>
            <pc:docMk/>
            <pc:sldMk cId="905838016" sldId="265"/>
            <ac:spMk id="9" creationId="{42A4FC2C-047E-45A5-965D-8E1E3BF09BC6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8:16.377" v="187"/>
          <ac:picMkLst>
            <pc:docMk/>
            <pc:sldMk cId="905838016" sldId="265"/>
            <ac:picMk id="4" creationId="{9562665D-0157-6F76-A8A9-714B9D9AF83A}"/>
          </ac:picMkLst>
        </pc:picChg>
      </pc:sldChg>
      <pc:sldChg chg="addSp delSp modSp new mod ord setBg">
        <pc:chgData name="Huhta, Elina" userId="S::elina.huhta_seamk.fi#ext#@proagriafi.onmicrosoft.com::4757dda1-8a73-4052-ac58-bd3437e72772" providerId="AD" clId="Web-{3D4AE229-E34F-4B4C-9895-A1AE296F62FC}" dt="2023-01-03T08:56:31.861" v="177" actId="14100"/>
        <pc:sldMkLst>
          <pc:docMk/>
          <pc:sldMk cId="2485111326" sldId="266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55:07.344" v="170"/>
          <ac:spMkLst>
            <pc:docMk/>
            <pc:sldMk cId="2485111326" sldId="266"/>
            <ac:spMk id="2" creationId="{D7A64799-2ADB-A36E-ADB9-69E4D0D86BD1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38:32.536" v="134"/>
          <ac:spMkLst>
            <pc:docMk/>
            <pc:sldMk cId="2485111326" sldId="266"/>
            <ac:spMk id="3" creationId="{D712FADD-553C-EED1-4533-05B1EA39D866}"/>
          </ac:spMkLst>
        </pc:spChg>
        <pc:spChg chg="add del">
          <ac:chgData name="Huhta, Elina" userId="S::elina.huhta_seamk.fi#ext#@proagriafi.onmicrosoft.com::4757dda1-8a73-4052-ac58-bd3437e72772" providerId="AD" clId="Web-{3D4AE229-E34F-4B4C-9895-A1AE296F62FC}" dt="2023-01-03T08:56:17.876" v="173"/>
          <ac:spMkLst>
            <pc:docMk/>
            <pc:sldMk cId="2485111326" sldId="266"/>
            <ac:spMk id="8" creationId="{B8D20CF1-5331-9A89-56DD-996F6CF9D662}"/>
          </ac:spMkLst>
        </pc:spChg>
        <pc:spChg chg="add del">
          <ac:chgData name="Huhta, Elina" userId="S::elina.huhta_seamk.fi#ext#@proagriafi.onmicrosoft.com::4757dda1-8a73-4052-ac58-bd3437e72772" providerId="AD" clId="Web-{3D4AE229-E34F-4B4C-9895-A1AE296F62FC}" dt="2023-01-03T08:56:17.876" v="173"/>
          <ac:spMkLst>
            <pc:docMk/>
            <pc:sldMk cId="2485111326" sldId="266"/>
            <ac:spMk id="11" creationId="{04812C46-200A-4DEB-A05E-3ED6C68C2387}"/>
          </ac:spMkLst>
        </pc:spChg>
        <pc:spChg chg="add del">
          <ac:chgData name="Huhta, Elina" userId="S::elina.huhta_seamk.fi#ext#@proagriafi.onmicrosoft.com::4757dda1-8a73-4052-ac58-bd3437e72772" providerId="AD" clId="Web-{3D4AE229-E34F-4B4C-9895-A1AE296F62FC}" dt="2023-01-03T08:56:17.876" v="173"/>
          <ac:spMkLst>
            <pc:docMk/>
            <pc:sldMk cId="2485111326" sldId="266"/>
            <ac:spMk id="13" creationId="{D1EA859B-E555-4109-94F3-6700E046E008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6:31.861" v="177" actId="14100"/>
          <ac:picMkLst>
            <pc:docMk/>
            <pc:sldMk cId="2485111326" sldId="266"/>
            <ac:picMk id="4" creationId="{3613A538-178D-3522-FA8F-3D9F6831A0B7}"/>
          </ac:picMkLst>
        </pc:picChg>
      </pc:sldChg>
      <pc:sldChg chg="addSp delSp modSp new ord">
        <pc:chgData name="Huhta, Elina" userId="S::elina.huhta_seamk.fi#ext#@proagriafi.onmicrosoft.com::4757dda1-8a73-4052-ac58-bd3437e72772" providerId="AD" clId="Web-{3D4AE229-E34F-4B4C-9895-A1AE296F62FC}" dt="2023-01-03T08:59:07.253" v="222" actId="20577"/>
        <pc:sldMkLst>
          <pc:docMk/>
          <pc:sldMk cId="2653378921" sldId="267"/>
        </pc:sldMkLst>
        <pc:spChg chg="mod">
          <ac:chgData name="Huhta, Elina" userId="S::elina.huhta_seamk.fi#ext#@proagriafi.onmicrosoft.com::4757dda1-8a73-4052-ac58-bd3437e72772" providerId="AD" clId="Web-{3D4AE229-E34F-4B4C-9895-A1AE296F62FC}" dt="2023-01-03T08:59:07.253" v="222" actId="20577"/>
          <ac:spMkLst>
            <pc:docMk/>
            <pc:sldMk cId="2653378921" sldId="267"/>
            <ac:spMk id="2" creationId="{7B4A1591-30E6-3243-6CC9-E1E7DC001563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38:49.692" v="135"/>
          <ac:spMkLst>
            <pc:docMk/>
            <pc:sldMk cId="2653378921" sldId="267"/>
            <ac:spMk id="3" creationId="{94D71A55-4E21-63CA-BC1F-3E9B2B5D5541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8:49.956" v="190" actId="1076"/>
          <ac:picMkLst>
            <pc:docMk/>
            <pc:sldMk cId="2653378921" sldId="267"/>
            <ac:picMk id="4" creationId="{3F6F1C82-4910-0DE1-410E-39C1135242C6}"/>
          </ac:picMkLst>
        </pc:picChg>
      </pc:sldChg>
      <pc:sldChg chg="addSp delSp modSp new mod ord setBg">
        <pc:chgData name="Huhta, Elina" userId="S::elina.huhta_seamk.fi#ext#@proagriafi.onmicrosoft.com::4757dda1-8a73-4052-ac58-bd3437e72772" providerId="AD" clId="Web-{3D4AE229-E34F-4B4C-9895-A1AE296F62FC}" dt="2023-01-03T08:56:48.736" v="180"/>
        <pc:sldMkLst>
          <pc:docMk/>
          <pc:sldMk cId="1264093216" sldId="268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56:48.736" v="180"/>
          <ac:spMkLst>
            <pc:docMk/>
            <pc:sldMk cId="1264093216" sldId="268"/>
            <ac:spMk id="2" creationId="{FCABE5DD-D7E8-6015-1C6E-D04FCB5BF671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39:58.381" v="148"/>
          <ac:spMkLst>
            <pc:docMk/>
            <pc:sldMk cId="1264093216" sldId="268"/>
            <ac:spMk id="3" creationId="{2DA3888B-EFBA-3FD7-37DF-F9DD00770ABA}"/>
          </ac:spMkLst>
        </pc:spChg>
        <pc:spChg chg="add">
          <ac:chgData name="Huhta, Elina" userId="S::elina.huhta_seamk.fi#ext#@proagriafi.onmicrosoft.com::4757dda1-8a73-4052-ac58-bd3437e72772" providerId="AD" clId="Web-{3D4AE229-E34F-4B4C-9895-A1AE296F62FC}" dt="2023-01-03T08:56:48.736" v="180"/>
          <ac:spMkLst>
            <pc:docMk/>
            <pc:sldMk cId="1264093216" sldId="268"/>
            <ac:spMk id="9" creationId="{42A4FC2C-047E-45A5-965D-8E1E3BF09BC6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6:48.736" v="180"/>
          <ac:picMkLst>
            <pc:docMk/>
            <pc:sldMk cId="1264093216" sldId="268"/>
            <ac:picMk id="4" creationId="{4BF5DC66-5AF8-0EA5-5E4B-EFAC84A5C7FD}"/>
          </ac:picMkLst>
        </pc:picChg>
      </pc:sldChg>
      <pc:sldChg chg="new del">
        <pc:chgData name="Huhta, Elina" userId="S::elina.huhta_seamk.fi#ext#@proagriafi.onmicrosoft.com::4757dda1-8a73-4052-ac58-bd3437e72772" providerId="AD" clId="Web-{3D4AE229-E34F-4B4C-9895-A1AE296F62FC}" dt="2023-01-03T08:39:35.115" v="141"/>
        <pc:sldMkLst>
          <pc:docMk/>
          <pc:sldMk cId="3122078086" sldId="268"/>
        </pc:sldMkLst>
      </pc:sldChg>
      <pc:sldChg chg="new del">
        <pc:chgData name="Huhta, Elina" userId="S::elina.huhta_seamk.fi#ext#@proagriafi.onmicrosoft.com::4757dda1-8a73-4052-ac58-bd3437e72772" providerId="AD" clId="Web-{3D4AE229-E34F-4B4C-9895-A1AE296F62FC}" dt="2023-01-03T08:39:30.240" v="139"/>
        <pc:sldMkLst>
          <pc:docMk/>
          <pc:sldMk cId="3991363380" sldId="268"/>
        </pc:sldMkLst>
      </pc:sldChg>
      <pc:sldChg chg="addSp delSp modSp new mod setBg">
        <pc:chgData name="Huhta, Elina" userId="S::elina.huhta_seamk.fi#ext#@proagriafi.onmicrosoft.com::4757dda1-8a73-4052-ac58-bd3437e72772" providerId="AD" clId="Web-{3D4AE229-E34F-4B4C-9895-A1AE296F62FC}" dt="2023-01-03T08:56:36.423" v="178"/>
        <pc:sldMkLst>
          <pc:docMk/>
          <pc:sldMk cId="90797688" sldId="269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56:36.423" v="178"/>
          <ac:spMkLst>
            <pc:docMk/>
            <pc:sldMk cId="90797688" sldId="269"/>
            <ac:spMk id="2" creationId="{6B64372F-492D-2472-77D9-CBDFC77C0222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47:31.933" v="151"/>
          <ac:spMkLst>
            <pc:docMk/>
            <pc:sldMk cId="90797688" sldId="269"/>
            <ac:spMk id="3" creationId="{B9D9B27A-58E6-4E2F-4870-67CB26C2E55A}"/>
          </ac:spMkLst>
        </pc:spChg>
        <pc:spChg chg="add">
          <ac:chgData name="Huhta, Elina" userId="S::elina.huhta_seamk.fi#ext#@proagriafi.onmicrosoft.com::4757dda1-8a73-4052-ac58-bd3437e72772" providerId="AD" clId="Web-{3D4AE229-E34F-4B4C-9895-A1AE296F62FC}" dt="2023-01-03T08:56:36.423" v="178"/>
          <ac:spMkLst>
            <pc:docMk/>
            <pc:sldMk cId="90797688" sldId="269"/>
            <ac:spMk id="9" creationId="{42A4FC2C-047E-45A5-965D-8E1E3BF09BC6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6:36.423" v="178"/>
          <ac:picMkLst>
            <pc:docMk/>
            <pc:sldMk cId="90797688" sldId="269"/>
            <ac:picMk id="4" creationId="{F0296B14-3F30-C558-6B72-37A17B4DEC47}"/>
          </ac:picMkLst>
        </pc:picChg>
      </pc:sldChg>
      <pc:sldChg chg="new del">
        <pc:chgData name="Huhta, Elina" userId="S::elina.huhta_seamk.fi#ext#@proagriafi.onmicrosoft.com::4757dda1-8a73-4052-ac58-bd3437e72772" providerId="AD" clId="Web-{3D4AE229-E34F-4B4C-9895-A1AE296F62FC}" dt="2023-01-03T08:39:28.271" v="138"/>
        <pc:sldMkLst>
          <pc:docMk/>
          <pc:sldMk cId="2617191924" sldId="269"/>
        </pc:sldMkLst>
      </pc:sldChg>
      <pc:sldChg chg="addSp delSp modSp new mod setBg">
        <pc:chgData name="Huhta, Elina" userId="S::elina.huhta_seamk.fi#ext#@proagriafi.onmicrosoft.com::4757dda1-8a73-4052-ac58-bd3437e72772" providerId="AD" clId="Web-{3D4AE229-E34F-4B4C-9895-A1AE296F62FC}" dt="2023-01-03T08:56:04.454" v="171"/>
        <pc:sldMkLst>
          <pc:docMk/>
          <pc:sldMk cId="3476980543" sldId="270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56:04.454" v="171"/>
          <ac:spMkLst>
            <pc:docMk/>
            <pc:sldMk cId="3476980543" sldId="270"/>
            <ac:spMk id="2" creationId="{73A158E6-FAAF-492C-8457-F455380E6A21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47:03.635" v="150"/>
          <ac:spMkLst>
            <pc:docMk/>
            <pc:sldMk cId="3476980543" sldId="270"/>
            <ac:spMk id="3" creationId="{C63C3840-F21B-C490-026D-02DD18B6A55E}"/>
          </ac:spMkLst>
        </pc:spChg>
        <pc:spChg chg="add">
          <ac:chgData name="Huhta, Elina" userId="S::elina.huhta_seamk.fi#ext#@proagriafi.onmicrosoft.com::4757dda1-8a73-4052-ac58-bd3437e72772" providerId="AD" clId="Web-{3D4AE229-E34F-4B4C-9895-A1AE296F62FC}" dt="2023-01-03T08:56:04.454" v="171"/>
          <ac:spMkLst>
            <pc:docMk/>
            <pc:sldMk cId="3476980543" sldId="270"/>
            <ac:spMk id="9" creationId="{42A4FC2C-047E-45A5-965D-8E1E3BF09BC6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6:04.454" v="171"/>
          <ac:picMkLst>
            <pc:docMk/>
            <pc:sldMk cId="3476980543" sldId="270"/>
            <ac:picMk id="4" creationId="{D01B59AE-D7B2-8A2A-CC70-7FAC147F65F7}"/>
          </ac:picMkLst>
        </pc:picChg>
      </pc:sldChg>
      <pc:sldChg chg="new del ord">
        <pc:chgData name="Huhta, Elina" userId="S::elina.huhta_seamk.fi#ext#@proagriafi.onmicrosoft.com::4757dda1-8a73-4052-ac58-bd3437e72772" providerId="AD" clId="Web-{3D4AE229-E34F-4B4C-9895-A1AE296F62FC}" dt="2023-01-03T08:54:49.844" v="165"/>
        <pc:sldMkLst>
          <pc:docMk/>
          <pc:sldMk cId="3353868155" sldId="271"/>
        </pc:sldMkLst>
      </pc:sldChg>
      <pc:sldChg chg="new del">
        <pc:chgData name="Huhta, Elina" userId="S::elina.huhta_seamk.fi#ext#@proagriafi.onmicrosoft.com::4757dda1-8a73-4052-ac58-bd3437e72772" providerId="AD" clId="Web-{3D4AE229-E34F-4B4C-9895-A1AE296F62FC}" dt="2023-01-03T08:54:51" v="166"/>
        <pc:sldMkLst>
          <pc:docMk/>
          <pc:sldMk cId="1368457402" sldId="272"/>
        </pc:sldMkLst>
      </pc:sldChg>
      <pc:sldChg chg="new">
        <pc:chgData name="Huhta, Elina" userId="S::elina.huhta_seamk.fi#ext#@proagriafi.onmicrosoft.com::4757dda1-8a73-4052-ac58-bd3437e72772" providerId="AD" clId="Web-{3D4AE229-E34F-4B4C-9895-A1AE296F62FC}" dt="2023-01-03T08:44:56.056" v="149"/>
        <pc:sldMkLst>
          <pc:docMk/>
          <pc:sldMk cId="1776354627" sldId="273"/>
        </pc:sldMkLst>
      </pc:sldChg>
      <pc:sldChg chg="addSp delSp modSp new mod ord setBg">
        <pc:chgData name="Huhta, Elina" userId="S::elina.huhta_seamk.fi#ext#@proagriafi.onmicrosoft.com::4757dda1-8a73-4052-ac58-bd3437e72772" providerId="AD" clId="Web-{3D4AE229-E34F-4B4C-9895-A1AE296F62FC}" dt="2023-01-03T08:58:12.237" v="186"/>
        <pc:sldMkLst>
          <pc:docMk/>
          <pc:sldMk cId="1004104183" sldId="274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58:12.237" v="186"/>
          <ac:spMkLst>
            <pc:docMk/>
            <pc:sldMk cId="1004104183" sldId="274"/>
            <ac:spMk id="2" creationId="{06F9DB75-839C-1345-A2FE-D74D47039EF7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50:42.778" v="154"/>
          <ac:spMkLst>
            <pc:docMk/>
            <pc:sldMk cId="1004104183" sldId="274"/>
            <ac:spMk id="3" creationId="{44DBD399-8171-2C10-CD83-F8ED3AF8023F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8:12.237" v="186"/>
          <ac:picMkLst>
            <pc:docMk/>
            <pc:sldMk cId="1004104183" sldId="274"/>
            <ac:picMk id="4" creationId="{25306FC3-4BCD-7914-67CB-BB5CF4F4402C}"/>
          </ac:picMkLst>
        </pc:picChg>
      </pc:sldChg>
      <pc:sldChg chg="addSp delSp modSp new mod setBg">
        <pc:chgData name="Huhta, Elina" userId="S::elina.huhta_seamk.fi#ext#@proagriafi.onmicrosoft.com::4757dda1-8a73-4052-ac58-bd3437e72772" providerId="AD" clId="Web-{3D4AE229-E34F-4B4C-9895-A1AE296F62FC}" dt="2023-01-03T08:58:21.659" v="188"/>
        <pc:sldMkLst>
          <pc:docMk/>
          <pc:sldMk cId="1962908574" sldId="275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58:21.659" v="188"/>
          <ac:spMkLst>
            <pc:docMk/>
            <pc:sldMk cId="1962908574" sldId="275"/>
            <ac:spMk id="2" creationId="{31B765EE-4C43-B07F-1360-C1F1A9DD1DF1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52:17.311" v="158"/>
          <ac:spMkLst>
            <pc:docMk/>
            <pc:sldMk cId="1962908574" sldId="275"/>
            <ac:spMk id="3" creationId="{31220F19-CD79-813D-F248-D34280A8DCA7}"/>
          </ac:spMkLst>
        </pc:spChg>
        <pc:spChg chg="add">
          <ac:chgData name="Huhta, Elina" userId="S::elina.huhta_seamk.fi#ext#@proagriafi.onmicrosoft.com::4757dda1-8a73-4052-ac58-bd3437e72772" providerId="AD" clId="Web-{3D4AE229-E34F-4B4C-9895-A1AE296F62FC}" dt="2023-01-03T08:58:21.659" v="188"/>
          <ac:spMkLst>
            <pc:docMk/>
            <pc:sldMk cId="1962908574" sldId="275"/>
            <ac:spMk id="9" creationId="{42A4FC2C-047E-45A5-965D-8E1E3BF09BC6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8:21.659" v="188"/>
          <ac:picMkLst>
            <pc:docMk/>
            <pc:sldMk cId="1962908574" sldId="275"/>
            <ac:picMk id="4" creationId="{0DFDA927-9078-CA8B-B2EA-5CD26550FDC9}"/>
          </ac:picMkLst>
        </pc:picChg>
      </pc:sldChg>
      <pc:sldChg chg="addSp delSp modSp new mod ord setBg">
        <pc:chgData name="Huhta, Elina" userId="S::elina.huhta_seamk.fi#ext#@proagriafi.onmicrosoft.com::4757dda1-8a73-4052-ac58-bd3437e72772" providerId="AD" clId="Web-{3D4AE229-E34F-4B4C-9895-A1AE296F62FC}" dt="2023-01-03T08:56:41.267" v="179"/>
        <pc:sldMkLst>
          <pc:docMk/>
          <pc:sldMk cId="322142681" sldId="276"/>
        </pc:sldMkLst>
        <pc:spChg chg="del">
          <ac:chgData name="Huhta, Elina" userId="S::elina.huhta_seamk.fi#ext#@proagriafi.onmicrosoft.com::4757dda1-8a73-4052-ac58-bd3437e72772" providerId="AD" clId="Web-{3D4AE229-E34F-4B4C-9895-A1AE296F62FC}" dt="2023-01-03T08:56:41.267" v="179"/>
          <ac:spMkLst>
            <pc:docMk/>
            <pc:sldMk cId="322142681" sldId="276"/>
            <ac:spMk id="2" creationId="{AA1C7765-C48A-277C-1381-A15CCCC1A01B}"/>
          </ac:spMkLst>
        </pc:spChg>
        <pc:spChg chg="del">
          <ac:chgData name="Huhta, Elina" userId="S::elina.huhta_seamk.fi#ext#@proagriafi.onmicrosoft.com::4757dda1-8a73-4052-ac58-bd3437e72772" providerId="AD" clId="Web-{3D4AE229-E34F-4B4C-9895-A1AE296F62FC}" dt="2023-01-03T08:53:12.983" v="161"/>
          <ac:spMkLst>
            <pc:docMk/>
            <pc:sldMk cId="322142681" sldId="276"/>
            <ac:spMk id="3" creationId="{647FB141-225D-AE45-708B-C07E8EB5A51E}"/>
          </ac:spMkLst>
        </pc:spChg>
        <pc:spChg chg="add">
          <ac:chgData name="Huhta, Elina" userId="S::elina.huhta_seamk.fi#ext#@proagriafi.onmicrosoft.com::4757dda1-8a73-4052-ac58-bd3437e72772" providerId="AD" clId="Web-{3D4AE229-E34F-4B4C-9895-A1AE296F62FC}" dt="2023-01-03T08:56:41.267" v="179"/>
          <ac:spMkLst>
            <pc:docMk/>
            <pc:sldMk cId="322142681" sldId="276"/>
            <ac:spMk id="9" creationId="{42A4FC2C-047E-45A5-965D-8E1E3BF09BC6}"/>
          </ac:spMkLst>
        </pc:spChg>
        <pc:picChg chg="add mod ord">
          <ac:chgData name="Huhta, Elina" userId="S::elina.huhta_seamk.fi#ext#@proagriafi.onmicrosoft.com::4757dda1-8a73-4052-ac58-bd3437e72772" providerId="AD" clId="Web-{3D4AE229-E34F-4B4C-9895-A1AE296F62FC}" dt="2023-01-03T08:56:41.267" v="179"/>
          <ac:picMkLst>
            <pc:docMk/>
            <pc:sldMk cId="322142681" sldId="276"/>
            <ac:picMk id="4" creationId="{AA5D8DDA-D928-B8F6-590A-4EFE7AFBBA95}"/>
          </ac:picMkLst>
        </pc:picChg>
      </pc:sldChg>
      <pc:sldMasterChg chg="del delSldLayout">
        <pc:chgData name="Huhta, Elina" userId="S::elina.huhta_seamk.fi#ext#@proagriafi.onmicrosoft.com::4757dda1-8a73-4052-ac58-bd3437e72772" providerId="AD" clId="Web-{3D4AE229-E34F-4B4C-9895-A1AE296F62FC}" dt="2023-01-03T08:13:31.050" v="0"/>
        <pc:sldMasterMkLst>
          <pc:docMk/>
          <pc:sldMasterMk cId="1034520112" sldId="2147483648"/>
        </pc:sldMasterMkLst>
        <pc:sldLayoutChg chg="del">
          <pc:chgData name="Huhta, Elina" userId="S::elina.huhta_seamk.fi#ext#@proagriafi.onmicrosoft.com::4757dda1-8a73-4052-ac58-bd3437e72772" providerId="AD" clId="Web-{3D4AE229-E34F-4B4C-9895-A1AE296F62FC}" dt="2023-01-03T08:13:31.050" v="0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Huhta, Elina" userId="S::elina.huhta_seamk.fi#ext#@proagriafi.onmicrosoft.com::4757dda1-8a73-4052-ac58-bd3437e72772" providerId="AD" clId="Web-{3D4AE229-E34F-4B4C-9895-A1AE296F62FC}" dt="2023-01-03T08:13:31.050" v="0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Huhta, Elina" userId="S::elina.huhta_seamk.fi#ext#@proagriafi.onmicrosoft.com::4757dda1-8a73-4052-ac58-bd3437e72772" providerId="AD" clId="Web-{3D4AE229-E34F-4B4C-9895-A1AE296F62FC}" dt="2023-01-03T08:13:31.050" v="0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Huhta, Elina" userId="S::elina.huhta_seamk.fi#ext#@proagriafi.onmicrosoft.com::4757dda1-8a73-4052-ac58-bd3437e72772" providerId="AD" clId="Web-{3D4AE229-E34F-4B4C-9895-A1AE296F62FC}" dt="2023-01-03T08:13:31.050" v="0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Huhta, Elina" userId="S::elina.huhta_seamk.fi#ext#@proagriafi.onmicrosoft.com::4757dda1-8a73-4052-ac58-bd3437e72772" providerId="AD" clId="Web-{3D4AE229-E34F-4B4C-9895-A1AE296F62FC}" dt="2023-01-03T08:13:31.050" v="0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Huhta, Elina" userId="S::elina.huhta_seamk.fi#ext#@proagriafi.onmicrosoft.com::4757dda1-8a73-4052-ac58-bd3437e72772" providerId="AD" clId="Web-{3D4AE229-E34F-4B4C-9895-A1AE296F62FC}" dt="2023-01-03T08:13:31.050" v="0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Huhta, Elina" userId="S::elina.huhta_seamk.fi#ext#@proagriafi.onmicrosoft.com::4757dda1-8a73-4052-ac58-bd3437e72772" providerId="AD" clId="Web-{3D4AE229-E34F-4B4C-9895-A1AE296F62FC}" dt="2023-01-03T08:13:31.050" v="0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Huhta, Elina" userId="S::elina.huhta_seamk.fi#ext#@proagriafi.onmicrosoft.com::4757dda1-8a73-4052-ac58-bd3437e72772" providerId="AD" clId="Web-{3D4AE229-E34F-4B4C-9895-A1AE296F62FC}" dt="2023-01-03T08:13:31.050" v="0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Huhta, Elina" userId="S::elina.huhta_seamk.fi#ext#@proagriafi.onmicrosoft.com::4757dda1-8a73-4052-ac58-bd3437e72772" providerId="AD" clId="Web-{3D4AE229-E34F-4B4C-9895-A1AE296F62FC}" dt="2023-01-03T08:13:31.050" v="0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Huhta, Elina" userId="S::elina.huhta_seamk.fi#ext#@proagriafi.onmicrosoft.com::4757dda1-8a73-4052-ac58-bd3437e72772" providerId="AD" clId="Web-{3D4AE229-E34F-4B4C-9895-A1AE296F62FC}" dt="2023-01-03T08:13:31.050" v="0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Huhta, Elina" userId="S::elina.huhta_seamk.fi#ext#@proagriafi.onmicrosoft.com::4757dda1-8a73-4052-ac58-bd3437e72772" providerId="AD" clId="Web-{3D4AE229-E34F-4B4C-9895-A1AE296F62FC}" dt="2023-01-03T08:13:31.050" v="0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del addSldLayout delSldLayout">
        <pc:chgData name="Huhta, Elina" userId="S::elina.huhta_seamk.fi#ext#@proagriafi.onmicrosoft.com::4757dda1-8a73-4052-ac58-bd3437e72772" providerId="AD" clId="Web-{3D4AE229-E34F-4B4C-9895-A1AE296F62FC}" dt="2023-01-03T08:16:02.833" v="6"/>
        <pc:sldMasterMkLst>
          <pc:docMk/>
          <pc:sldMasterMk cId="2696382181" sldId="2147483738"/>
        </pc:sldMasterMkLst>
        <pc:sldLayoutChg chg="add del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2696382181" sldId="2147483738"/>
            <pc:sldLayoutMk cId="1834851572" sldId="2147483727"/>
          </pc:sldLayoutMkLst>
        </pc:sldLayoutChg>
        <pc:sldLayoutChg chg="add del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2696382181" sldId="2147483738"/>
            <pc:sldLayoutMk cId="2332827008" sldId="2147483728"/>
          </pc:sldLayoutMkLst>
        </pc:sldLayoutChg>
        <pc:sldLayoutChg chg="add del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2696382181" sldId="2147483738"/>
            <pc:sldLayoutMk cId="8765661" sldId="2147483729"/>
          </pc:sldLayoutMkLst>
        </pc:sldLayoutChg>
        <pc:sldLayoutChg chg="add del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2696382181" sldId="2147483738"/>
            <pc:sldLayoutMk cId="309272525" sldId="2147483730"/>
          </pc:sldLayoutMkLst>
        </pc:sldLayoutChg>
        <pc:sldLayoutChg chg="add del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2696382181" sldId="2147483738"/>
            <pc:sldLayoutMk cId="516115047" sldId="2147483731"/>
          </pc:sldLayoutMkLst>
        </pc:sldLayoutChg>
        <pc:sldLayoutChg chg="add del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2696382181" sldId="2147483738"/>
            <pc:sldLayoutMk cId="2198204870" sldId="2147483732"/>
          </pc:sldLayoutMkLst>
        </pc:sldLayoutChg>
        <pc:sldLayoutChg chg="add del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2696382181" sldId="2147483738"/>
            <pc:sldLayoutMk cId="1231484871" sldId="2147483733"/>
          </pc:sldLayoutMkLst>
        </pc:sldLayoutChg>
        <pc:sldLayoutChg chg="add del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2696382181" sldId="2147483738"/>
            <pc:sldLayoutMk cId="1792163079" sldId="2147483734"/>
          </pc:sldLayoutMkLst>
        </pc:sldLayoutChg>
        <pc:sldLayoutChg chg="add del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2696382181" sldId="2147483738"/>
            <pc:sldLayoutMk cId="2410429612" sldId="2147483735"/>
          </pc:sldLayoutMkLst>
        </pc:sldLayoutChg>
        <pc:sldLayoutChg chg="add del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2696382181" sldId="2147483738"/>
            <pc:sldLayoutMk cId="3301133711" sldId="2147483736"/>
          </pc:sldLayoutMkLst>
        </pc:sldLayoutChg>
        <pc:sldLayoutChg chg="add del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2696382181" sldId="2147483738"/>
            <pc:sldLayoutMk cId="2310462017" sldId="2147483737"/>
          </pc:sldLayoutMkLst>
        </pc:sldLayoutChg>
      </pc:sldMasterChg>
      <pc:sldMasterChg chg="add addSldLayout modSldLayout">
        <pc:chgData name="Huhta, Elina" userId="S::elina.huhta_seamk.fi#ext#@proagriafi.onmicrosoft.com::4757dda1-8a73-4052-ac58-bd3437e72772" providerId="AD" clId="Web-{3D4AE229-E34F-4B4C-9895-A1AE296F62FC}" dt="2023-01-03T08:16:02.833" v="6"/>
        <pc:sldMasterMkLst>
          <pc:docMk/>
          <pc:sldMasterMk cId="3568918120" sldId="2147483739"/>
        </pc:sldMasterMkLst>
        <pc:sldLayoutChg chg="add mod replId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3568918120" sldId="2147483739"/>
            <pc:sldLayoutMk cId="2648406946" sldId="2147483740"/>
          </pc:sldLayoutMkLst>
        </pc:sldLayoutChg>
        <pc:sldLayoutChg chg="add mod replId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3568918120" sldId="2147483739"/>
            <pc:sldLayoutMk cId="712587341" sldId="2147483741"/>
          </pc:sldLayoutMkLst>
        </pc:sldLayoutChg>
        <pc:sldLayoutChg chg="add mod replId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3568918120" sldId="2147483739"/>
            <pc:sldLayoutMk cId="2238323753" sldId="2147483742"/>
          </pc:sldLayoutMkLst>
        </pc:sldLayoutChg>
        <pc:sldLayoutChg chg="add mod replId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3568918120" sldId="2147483739"/>
            <pc:sldLayoutMk cId="3056488514" sldId="2147483743"/>
          </pc:sldLayoutMkLst>
        </pc:sldLayoutChg>
        <pc:sldLayoutChg chg="add mod replId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3568918120" sldId="2147483739"/>
            <pc:sldLayoutMk cId="3831649291" sldId="2147483744"/>
          </pc:sldLayoutMkLst>
        </pc:sldLayoutChg>
        <pc:sldLayoutChg chg="add mod replId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3568918120" sldId="2147483739"/>
            <pc:sldLayoutMk cId="99654272" sldId="2147483745"/>
          </pc:sldLayoutMkLst>
        </pc:sldLayoutChg>
        <pc:sldLayoutChg chg="add mod replId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3568918120" sldId="2147483739"/>
            <pc:sldLayoutMk cId="4079388791" sldId="2147483746"/>
          </pc:sldLayoutMkLst>
        </pc:sldLayoutChg>
        <pc:sldLayoutChg chg="add mod replId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3568918120" sldId="2147483739"/>
            <pc:sldLayoutMk cId="861082659" sldId="2147483747"/>
          </pc:sldLayoutMkLst>
        </pc:sldLayoutChg>
        <pc:sldLayoutChg chg="add mod replId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3568918120" sldId="2147483739"/>
            <pc:sldLayoutMk cId="3623276717" sldId="2147483748"/>
          </pc:sldLayoutMkLst>
        </pc:sldLayoutChg>
        <pc:sldLayoutChg chg="add mod replId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3568918120" sldId="2147483739"/>
            <pc:sldLayoutMk cId="419495339" sldId="2147483749"/>
          </pc:sldLayoutMkLst>
        </pc:sldLayoutChg>
        <pc:sldLayoutChg chg="add mod replId">
          <pc:chgData name="Huhta, Elina" userId="S::elina.huhta_seamk.fi#ext#@proagriafi.onmicrosoft.com::4757dda1-8a73-4052-ac58-bd3437e72772" providerId="AD" clId="Web-{3D4AE229-E34F-4B4C-9895-A1AE296F62FC}" dt="2023-01-03T08:16:02.833" v="6"/>
          <pc:sldLayoutMkLst>
            <pc:docMk/>
            <pc:sldMasterMk cId="3568918120" sldId="2147483739"/>
            <pc:sldLayoutMk cId="3275148567" sldId="2147483750"/>
          </pc:sldLayoutMkLst>
        </pc:sldLayoutChg>
      </pc:sldMasterChg>
    </pc:docChg>
  </pc:docChgLst>
  <pc:docChgLst>
    <pc:chgData name="Huhta, Elina" userId="S::elina.huhta_seamk.fi#ext#@proagriafi.onmicrosoft.com::4757dda1-8a73-4052-ac58-bd3437e72772" providerId="AD" clId="Web-{469E9776-954D-4D61-8897-0A34A53C88CE}"/>
    <pc:docChg chg="modSld">
      <pc:chgData name="Huhta, Elina" userId="S::elina.huhta_seamk.fi#ext#@proagriafi.onmicrosoft.com::4757dda1-8a73-4052-ac58-bd3437e72772" providerId="AD" clId="Web-{469E9776-954D-4D61-8897-0A34A53C88CE}" dt="2023-01-04T07:02:15" v="22"/>
      <pc:docMkLst>
        <pc:docMk/>
      </pc:docMkLst>
      <pc:sldChg chg="modNotes">
        <pc:chgData name="Huhta, Elina" userId="S::elina.huhta_seamk.fi#ext#@proagriafi.onmicrosoft.com::4757dda1-8a73-4052-ac58-bd3437e72772" providerId="AD" clId="Web-{469E9776-954D-4D61-8897-0A34A53C88CE}" dt="2023-01-04T07:02:01.391" v="15"/>
        <pc:sldMkLst>
          <pc:docMk/>
          <pc:sldMk cId="2099581315" sldId="278"/>
        </pc:sldMkLst>
      </pc:sldChg>
      <pc:sldChg chg="modNotes">
        <pc:chgData name="Huhta, Elina" userId="S::elina.huhta_seamk.fi#ext#@proagriafi.onmicrosoft.com::4757dda1-8a73-4052-ac58-bd3437e72772" providerId="AD" clId="Web-{469E9776-954D-4D61-8897-0A34A53C88CE}" dt="2023-01-04T07:01:52.141" v="11"/>
        <pc:sldMkLst>
          <pc:docMk/>
          <pc:sldMk cId="2436693601" sldId="280"/>
        </pc:sldMkLst>
      </pc:sldChg>
      <pc:sldChg chg="modNotes">
        <pc:chgData name="Huhta, Elina" userId="S::elina.huhta_seamk.fi#ext#@proagriafi.onmicrosoft.com::4757dda1-8a73-4052-ac58-bd3437e72772" providerId="AD" clId="Web-{469E9776-954D-4D61-8897-0A34A53C88CE}" dt="2023-01-04T07:01:43" v="7"/>
        <pc:sldMkLst>
          <pc:docMk/>
          <pc:sldMk cId="1680887538" sldId="282"/>
        </pc:sldMkLst>
      </pc:sldChg>
      <pc:sldChg chg="modNotes">
        <pc:chgData name="Huhta, Elina" userId="S::elina.huhta_seamk.fi#ext#@proagriafi.onmicrosoft.com::4757dda1-8a73-4052-ac58-bd3437e72772" providerId="AD" clId="Web-{469E9776-954D-4D61-8897-0A34A53C88CE}" dt="2023-01-04T07:02:15" v="22"/>
        <pc:sldMkLst>
          <pc:docMk/>
          <pc:sldMk cId="3115577552" sldId="285"/>
        </pc:sldMkLst>
      </pc:sldChg>
      <pc:sldChg chg="modNotes">
        <pc:chgData name="Huhta, Elina" userId="S::elina.huhta_seamk.fi#ext#@proagriafi.onmicrosoft.com::4757dda1-8a73-4052-ac58-bd3437e72772" providerId="AD" clId="Web-{469E9776-954D-4D61-8897-0A34A53C88CE}" dt="2023-01-04T07:01:19.562" v="5"/>
        <pc:sldMkLst>
          <pc:docMk/>
          <pc:sldMk cId="2109716021" sldId="290"/>
        </pc:sldMkLst>
      </pc:sldChg>
    </pc:docChg>
  </pc:docChgLst>
  <pc:docChgLst>
    <pc:chgData name="Terhi Välisalo" userId="S::terhi.jaskari@proagria.fi::e8437267-289c-46b5-ba58-cbe4c7d70a44" providerId="AD" clId="Web-{6D246CDE-AF8D-4D1D-B7C9-1F854EB2CC22}"/>
    <pc:docChg chg="modSld">
      <pc:chgData name="Terhi Välisalo" userId="S::terhi.jaskari@proagria.fi::e8437267-289c-46b5-ba58-cbe4c7d70a44" providerId="AD" clId="Web-{6D246CDE-AF8D-4D1D-B7C9-1F854EB2CC22}" dt="2023-01-03T12:06:50.259" v="93"/>
      <pc:docMkLst>
        <pc:docMk/>
      </pc:docMkLst>
      <pc:sldChg chg="modSp modAnim">
        <pc:chgData name="Terhi Välisalo" userId="S::terhi.jaskari@proagria.fi::e8437267-289c-46b5-ba58-cbe4c7d70a44" providerId="AD" clId="Web-{6D246CDE-AF8D-4D1D-B7C9-1F854EB2CC22}" dt="2023-01-03T12:06:50.259" v="93"/>
        <pc:sldMkLst>
          <pc:docMk/>
          <pc:sldMk cId="2099581315" sldId="278"/>
        </pc:sldMkLst>
        <pc:spChg chg="mod">
          <ac:chgData name="Terhi Välisalo" userId="S::terhi.jaskari@proagria.fi::e8437267-289c-46b5-ba58-cbe4c7d70a44" providerId="AD" clId="Web-{6D246CDE-AF8D-4D1D-B7C9-1F854EB2CC22}" dt="2023-01-03T11:56:42.077" v="2" actId="1076"/>
          <ac:spMkLst>
            <pc:docMk/>
            <pc:sldMk cId="2099581315" sldId="278"/>
            <ac:spMk id="5" creationId="{4453A977-088B-1087-2A52-1DC017A7F660}"/>
          </ac:spMkLst>
        </pc:spChg>
      </pc:sldChg>
      <pc:sldChg chg="modSp addAnim delAnim modAnim">
        <pc:chgData name="Terhi Välisalo" userId="S::terhi.jaskari@proagria.fi::e8437267-289c-46b5-ba58-cbe4c7d70a44" providerId="AD" clId="Web-{6D246CDE-AF8D-4D1D-B7C9-1F854EB2CC22}" dt="2023-01-03T12:05:03.198" v="86"/>
        <pc:sldMkLst>
          <pc:docMk/>
          <pc:sldMk cId="2436693601" sldId="280"/>
        </pc:sldMkLst>
        <pc:spChg chg="mod">
          <ac:chgData name="Terhi Välisalo" userId="S::terhi.jaskari@proagria.fi::e8437267-289c-46b5-ba58-cbe4c7d70a44" providerId="AD" clId="Web-{6D246CDE-AF8D-4D1D-B7C9-1F854EB2CC22}" dt="2023-01-03T12:00:32.340" v="73" actId="20577"/>
          <ac:spMkLst>
            <pc:docMk/>
            <pc:sldMk cId="2436693601" sldId="280"/>
            <ac:spMk id="2" creationId="{37EF136A-FEB2-0BCA-0F87-1F0FC2C17DB5}"/>
          </ac:spMkLst>
        </pc:spChg>
        <pc:spChg chg="mod">
          <ac:chgData name="Terhi Välisalo" userId="S::terhi.jaskari@proagria.fi::e8437267-289c-46b5-ba58-cbe4c7d70a44" providerId="AD" clId="Web-{6D246CDE-AF8D-4D1D-B7C9-1F854EB2CC22}" dt="2023-01-03T11:56:53.076" v="3" actId="1076"/>
          <ac:spMkLst>
            <pc:docMk/>
            <pc:sldMk cId="2436693601" sldId="280"/>
            <ac:spMk id="13" creationId="{D23D0F96-8638-B30B-F701-7EC9E470A700}"/>
          </ac:spMkLst>
        </pc:spChg>
      </pc:sldChg>
      <pc:sldChg chg="modSp modAnim">
        <pc:chgData name="Terhi Välisalo" userId="S::terhi.jaskari@proagria.fi::e8437267-289c-46b5-ba58-cbe4c7d70a44" providerId="AD" clId="Web-{6D246CDE-AF8D-4D1D-B7C9-1F854EB2CC22}" dt="2023-01-03T12:06:45.103" v="92"/>
        <pc:sldMkLst>
          <pc:docMk/>
          <pc:sldMk cId="1680887538" sldId="282"/>
        </pc:sldMkLst>
        <pc:spChg chg="mod">
          <ac:chgData name="Terhi Välisalo" userId="S::terhi.jaskari@proagria.fi::e8437267-289c-46b5-ba58-cbe4c7d70a44" providerId="AD" clId="Web-{6D246CDE-AF8D-4D1D-B7C9-1F854EB2CC22}" dt="2023-01-03T11:56:28.170" v="1" actId="1076"/>
          <ac:spMkLst>
            <pc:docMk/>
            <pc:sldMk cId="1680887538" sldId="282"/>
            <ac:spMk id="7" creationId="{8A20A7A7-8A9E-CB2B-CEEF-8C5895E2F3C0}"/>
          </ac:spMkLst>
        </pc:spChg>
      </pc:sldChg>
      <pc:sldChg chg="modSp addAnim modAnim">
        <pc:chgData name="Terhi Välisalo" userId="S::terhi.jaskari@proagria.fi::e8437267-289c-46b5-ba58-cbe4c7d70a44" providerId="AD" clId="Web-{6D246CDE-AF8D-4D1D-B7C9-1F854EB2CC22}" dt="2023-01-03T12:06:32.728" v="91"/>
        <pc:sldMkLst>
          <pc:docMk/>
          <pc:sldMk cId="256265860" sldId="289"/>
        </pc:sldMkLst>
        <pc:spChg chg="mod">
          <ac:chgData name="Terhi Välisalo" userId="S::terhi.jaskari@proagria.fi::e8437267-289c-46b5-ba58-cbe4c7d70a44" providerId="AD" clId="Web-{6D246CDE-AF8D-4D1D-B7C9-1F854EB2CC22}" dt="2023-01-03T11:58:37.623" v="14" actId="20577"/>
          <ac:spMkLst>
            <pc:docMk/>
            <pc:sldMk cId="256265860" sldId="289"/>
            <ac:spMk id="9" creationId="{F7E76736-BCE4-FB04-4848-FB1CCDDA79E3}"/>
          </ac:spMkLst>
        </pc:spChg>
      </pc:sldChg>
      <pc:sldChg chg="modSp modAnim">
        <pc:chgData name="Terhi Välisalo" userId="S::terhi.jaskari@proagria.fi::e8437267-289c-46b5-ba58-cbe4c7d70a44" providerId="AD" clId="Web-{6D246CDE-AF8D-4D1D-B7C9-1F854EB2CC22}" dt="2023-01-03T12:05:24.916" v="88"/>
        <pc:sldMkLst>
          <pc:docMk/>
          <pc:sldMk cId="2109716021" sldId="290"/>
        </pc:sldMkLst>
        <pc:spChg chg="mod">
          <ac:chgData name="Terhi Välisalo" userId="S::terhi.jaskari@proagria.fi::e8437267-289c-46b5-ba58-cbe4c7d70a44" providerId="AD" clId="Web-{6D246CDE-AF8D-4D1D-B7C9-1F854EB2CC22}" dt="2023-01-03T11:58:10.326" v="12" actId="14100"/>
          <ac:spMkLst>
            <pc:docMk/>
            <pc:sldMk cId="2109716021" sldId="290"/>
            <ac:spMk id="2" creationId="{B1DFCB00-B9ED-9DD7-E0A2-8C2DC7994F02}"/>
          </ac:spMkLst>
        </pc:spChg>
        <pc:spChg chg="mod">
          <ac:chgData name="Terhi Välisalo" userId="S::terhi.jaskari@proagria.fi::e8437267-289c-46b5-ba58-cbe4c7d70a44" providerId="AD" clId="Web-{6D246CDE-AF8D-4D1D-B7C9-1F854EB2CC22}" dt="2023-01-03T11:57:07.436" v="4" actId="1076"/>
          <ac:spMkLst>
            <pc:docMk/>
            <pc:sldMk cId="2109716021" sldId="290"/>
            <ac:spMk id="13" creationId="{5AFC7943-7D75-627A-4765-550FBE4EBB54}"/>
          </ac:spMkLst>
        </pc:spChg>
      </pc:sldChg>
    </pc:docChg>
  </pc:docChgLst>
  <pc:docChgLst>
    <pc:chgData name="Helmi Palosaari" userId="S::helmi.palosaari@proagria.fi::88cf6839-b2ed-4c6d-ae46-5719a62bccab" providerId="AD" clId="Web-{62367B6E-95BE-194C-6BA0-FD1D1671A818}"/>
    <pc:docChg chg="modSld">
      <pc:chgData name="Helmi Palosaari" userId="S::helmi.palosaari@proagria.fi::88cf6839-b2ed-4c6d-ae46-5719a62bccab" providerId="AD" clId="Web-{62367B6E-95BE-194C-6BA0-FD1D1671A818}" dt="2023-02-02T09:55:36.525" v="3" actId="1076"/>
      <pc:docMkLst>
        <pc:docMk/>
      </pc:docMkLst>
      <pc:sldChg chg="modSp">
        <pc:chgData name="Helmi Palosaari" userId="S::helmi.palosaari@proagria.fi::88cf6839-b2ed-4c6d-ae46-5719a62bccab" providerId="AD" clId="Web-{62367B6E-95BE-194C-6BA0-FD1D1671A818}" dt="2023-02-02T09:55:36.525" v="3" actId="1076"/>
        <pc:sldMkLst>
          <pc:docMk/>
          <pc:sldMk cId="3203779604" sldId="277"/>
        </pc:sldMkLst>
        <pc:picChg chg="mod">
          <ac:chgData name="Helmi Palosaari" userId="S::helmi.palosaari@proagria.fi::88cf6839-b2ed-4c6d-ae46-5719a62bccab" providerId="AD" clId="Web-{62367B6E-95BE-194C-6BA0-FD1D1671A818}" dt="2023-02-02T09:55:36.525" v="3" actId="1076"/>
          <ac:picMkLst>
            <pc:docMk/>
            <pc:sldMk cId="3203779604" sldId="277"/>
            <ac:picMk id="2" creationId="{1C7E3373-7144-1A90-249B-4B777C07BA56}"/>
          </ac:picMkLst>
        </pc:picChg>
        <pc:picChg chg="mod">
          <ac:chgData name="Helmi Palosaari" userId="S::helmi.palosaari@proagria.fi::88cf6839-b2ed-4c6d-ae46-5719a62bccab" providerId="AD" clId="Web-{62367B6E-95BE-194C-6BA0-FD1D1671A818}" dt="2023-02-02T09:55:14.744" v="1" actId="1076"/>
          <ac:picMkLst>
            <pc:docMk/>
            <pc:sldMk cId="3203779604" sldId="277"/>
            <ac:picMk id="3" creationId="{DF7AEA28-CE87-4028-1DE7-538298250337}"/>
          </ac:picMkLst>
        </pc:picChg>
      </pc:sldChg>
    </pc:docChg>
  </pc:docChgLst>
  <pc:docChgLst>
    <pc:chgData name="Terhi Välisalo" userId="S::terhi.jaskari@proagria.fi::e8437267-289c-46b5-ba58-cbe4c7d70a44" providerId="AD" clId="Web-{74FBD7AB-E5E4-4E4A-BB7D-0190A394CDA5}"/>
    <pc:docChg chg="modSld">
      <pc:chgData name="Terhi Välisalo" userId="S::terhi.jaskari@proagria.fi::e8437267-289c-46b5-ba58-cbe4c7d70a44" providerId="AD" clId="Web-{74FBD7AB-E5E4-4E4A-BB7D-0190A394CDA5}" dt="2023-01-30T15:45:41.689" v="703"/>
      <pc:docMkLst>
        <pc:docMk/>
      </pc:docMkLst>
      <pc:sldChg chg="modNotes">
        <pc:chgData name="Terhi Välisalo" userId="S::terhi.jaskari@proagria.fi::e8437267-289c-46b5-ba58-cbe4c7d70a44" providerId="AD" clId="Web-{74FBD7AB-E5E4-4E4A-BB7D-0190A394CDA5}" dt="2023-01-30T15:31:32.429" v="73"/>
        <pc:sldMkLst>
          <pc:docMk/>
          <pc:sldMk cId="1776354627" sldId="273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29:46.303" v="37"/>
        <pc:sldMkLst>
          <pc:docMk/>
          <pc:sldMk cId="3203779604" sldId="277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33:51.556" v="140"/>
        <pc:sldMkLst>
          <pc:docMk/>
          <pc:sldMk cId="2099581315" sldId="278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34:47.494" v="185"/>
        <pc:sldMkLst>
          <pc:docMk/>
          <pc:sldMk cId="2436693601" sldId="280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31:00.007" v="58"/>
        <pc:sldMkLst>
          <pc:docMk/>
          <pc:sldMk cId="3966224285" sldId="281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35:16.260" v="197"/>
        <pc:sldMkLst>
          <pc:docMk/>
          <pc:sldMk cId="1680887538" sldId="282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30:36.898" v="50"/>
        <pc:sldMkLst>
          <pc:docMk/>
          <pc:sldMk cId="179288687" sldId="283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33:07.352" v="124"/>
        <pc:sldMkLst>
          <pc:docMk/>
          <pc:sldMk cId="3115577552" sldId="285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42:34.984" v="553"/>
        <pc:sldMkLst>
          <pc:docMk/>
          <pc:sldMk cId="1355984864" sldId="287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43:32.875" v="588"/>
        <pc:sldMkLst>
          <pc:docMk/>
          <pc:sldMk cId="3492171249" sldId="288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39:25.325" v="286"/>
        <pc:sldMkLst>
          <pc:docMk/>
          <pc:sldMk cId="256265860" sldId="289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37:22.840" v="250"/>
        <pc:sldMkLst>
          <pc:docMk/>
          <pc:sldMk cId="2109716021" sldId="290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39:41.513" v="298"/>
        <pc:sldMkLst>
          <pc:docMk/>
          <pc:sldMk cId="3682902781" sldId="291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32:17.836" v="101"/>
        <pc:sldMkLst>
          <pc:docMk/>
          <pc:sldMk cId="3306056179" sldId="292"/>
        </pc:sldMkLst>
      </pc:sldChg>
      <pc:sldChg chg="modNotes">
        <pc:chgData name="Terhi Välisalo" userId="S::terhi.jaskari@proagria.fi::e8437267-289c-46b5-ba58-cbe4c7d70a44" providerId="AD" clId="Web-{74FBD7AB-E5E4-4E4A-BB7D-0190A394CDA5}" dt="2023-01-30T15:45:41.689" v="703"/>
        <pc:sldMkLst>
          <pc:docMk/>
          <pc:sldMk cId="2211748376" sldId="296"/>
        </pc:sldMkLst>
      </pc:sldChg>
    </pc:docChg>
  </pc:docChgLst>
  <pc:docChgLst>
    <pc:chgData name="Huhta, Elina" userId="S::elina.huhta_seamk.fi#ext#@proagriafi.onmicrosoft.com::4757dda1-8a73-4052-ac58-bd3437e72772" providerId="AD" clId="Web-{FB1BD286-DBE5-4D14-A9D1-5B1DFCF81B5D}"/>
    <pc:docChg chg="addSld delSld modSld sldOrd">
      <pc:chgData name="Huhta, Elina" userId="S::elina.huhta_seamk.fi#ext#@proagriafi.onmicrosoft.com::4757dda1-8a73-4052-ac58-bd3437e72772" providerId="AD" clId="Web-{FB1BD286-DBE5-4D14-A9D1-5B1DFCF81B5D}" dt="2023-01-03T14:48:51.827" v="6398" actId="20577"/>
      <pc:docMkLst>
        <pc:docMk/>
      </pc:docMkLst>
      <pc:sldChg chg="modSp modNotes">
        <pc:chgData name="Huhta, Elina" userId="S::elina.huhta_seamk.fi#ext#@proagriafi.onmicrosoft.com::4757dda1-8a73-4052-ac58-bd3437e72772" providerId="AD" clId="Web-{FB1BD286-DBE5-4D14-A9D1-5B1DFCF81B5D}" dt="2023-01-03T12:14:47.869" v="1570"/>
        <pc:sldMkLst>
          <pc:docMk/>
          <pc:sldMk cId="1776354627" sldId="273"/>
        </pc:sldMkLst>
        <pc:spChg chg="mod">
          <ac:chgData name="Huhta, Elina" userId="S::elina.huhta_seamk.fi#ext#@proagriafi.onmicrosoft.com::4757dda1-8a73-4052-ac58-bd3437e72772" providerId="AD" clId="Web-{FB1BD286-DBE5-4D14-A9D1-5B1DFCF81B5D}" dt="2023-01-03T12:13:02.726" v="1518" actId="14100"/>
          <ac:spMkLst>
            <pc:docMk/>
            <pc:sldMk cId="1776354627" sldId="273"/>
            <ac:spMk id="3" creationId="{A51E49D1-B6C1-7809-A582-3B093417F1E8}"/>
          </ac:spMkLst>
        </pc:spChg>
        <pc:picChg chg="mod">
          <ac:chgData name="Huhta, Elina" userId="S::elina.huhta_seamk.fi#ext#@proagriafi.onmicrosoft.com::4757dda1-8a73-4052-ac58-bd3437e72772" providerId="AD" clId="Web-{FB1BD286-DBE5-4D14-A9D1-5B1DFCF81B5D}" dt="2023-01-03T11:01:24.444" v="998" actId="1076"/>
          <ac:picMkLst>
            <pc:docMk/>
            <pc:sldMk cId="1776354627" sldId="273"/>
            <ac:picMk id="17" creationId="{32A15383-EE6E-9E1C-4C8C-8D318E87114A}"/>
          </ac:picMkLst>
        </pc:picChg>
      </pc:sldChg>
      <pc:sldChg chg="addSp modSp modNotes">
        <pc:chgData name="Huhta, Elina" userId="S::elina.huhta_seamk.fi#ext#@proagriafi.onmicrosoft.com::4757dda1-8a73-4052-ac58-bd3437e72772" providerId="AD" clId="Web-{FB1BD286-DBE5-4D14-A9D1-5B1DFCF81B5D}" dt="2023-01-03T12:42:50.884" v="2419"/>
        <pc:sldMkLst>
          <pc:docMk/>
          <pc:sldMk cId="3203779604" sldId="277"/>
        </pc:sldMkLst>
        <pc:picChg chg="add mod">
          <ac:chgData name="Huhta, Elina" userId="S::elina.huhta_seamk.fi#ext#@proagriafi.onmicrosoft.com::4757dda1-8a73-4052-ac58-bd3437e72772" providerId="AD" clId="Web-{FB1BD286-DBE5-4D14-A9D1-5B1DFCF81B5D}" dt="2023-01-03T12:14:06.524" v="1524" actId="1076"/>
          <ac:picMkLst>
            <pc:docMk/>
            <pc:sldMk cId="3203779604" sldId="277"/>
            <ac:picMk id="2" creationId="{1C7E3373-7144-1A90-249B-4B777C07BA56}"/>
          </ac:picMkLst>
        </pc:picChg>
        <pc:picChg chg="mod">
          <ac:chgData name="Huhta, Elina" userId="S::elina.huhta_seamk.fi#ext#@proagriafi.onmicrosoft.com::4757dda1-8a73-4052-ac58-bd3437e72772" providerId="AD" clId="Web-{FB1BD286-DBE5-4D14-A9D1-5B1DFCF81B5D}" dt="2023-01-03T12:14:02.602" v="1523" actId="1076"/>
          <ac:picMkLst>
            <pc:docMk/>
            <pc:sldMk cId="3203779604" sldId="277"/>
            <ac:picMk id="3" creationId="{DF7AEA28-CE87-4028-1DE7-538298250337}"/>
          </ac:picMkLst>
        </pc:picChg>
      </pc:sldChg>
      <pc:sldChg chg="addSp delSp modSp addAnim delAnim modAnim modNotes">
        <pc:chgData name="Huhta, Elina" userId="S::elina.huhta_seamk.fi#ext#@proagriafi.onmicrosoft.com::4757dda1-8a73-4052-ac58-bd3437e72772" providerId="AD" clId="Web-{FB1BD286-DBE5-4D14-A9D1-5B1DFCF81B5D}" dt="2023-01-03T13:05:36.018" v="3255"/>
        <pc:sldMkLst>
          <pc:docMk/>
          <pc:sldMk cId="2099581315" sldId="278"/>
        </pc:sldMkLst>
        <pc:spChg chg="mod">
          <ac:chgData name="Huhta, Elina" userId="S::elina.huhta_seamk.fi#ext#@proagriafi.onmicrosoft.com::4757dda1-8a73-4052-ac58-bd3437e72772" providerId="AD" clId="Web-{FB1BD286-DBE5-4D14-A9D1-5B1DFCF81B5D}" dt="2023-01-03T10:11:58.453" v="299" actId="20577"/>
          <ac:spMkLst>
            <pc:docMk/>
            <pc:sldMk cId="2099581315" sldId="278"/>
            <ac:spMk id="2" creationId="{1E99F3C1-2731-C4D7-8034-A9EADE28158E}"/>
          </ac:spMkLst>
        </pc:spChg>
        <pc:spChg chg="add mod">
          <ac:chgData name="Huhta, Elina" userId="S::elina.huhta_seamk.fi#ext#@proagriafi.onmicrosoft.com::4757dda1-8a73-4052-ac58-bd3437e72772" providerId="AD" clId="Web-{FB1BD286-DBE5-4D14-A9D1-5B1DFCF81B5D}" dt="2023-01-03T12:01:37.151" v="1459" actId="20577"/>
          <ac:spMkLst>
            <pc:docMk/>
            <pc:sldMk cId="2099581315" sldId="278"/>
            <ac:spMk id="3" creationId="{F4E21B47-EB61-7D6E-02FE-12184E44896A}"/>
          </ac:spMkLst>
        </pc:spChg>
        <pc:spChg chg="mod">
          <ac:chgData name="Huhta, Elina" userId="S::elina.huhta_seamk.fi#ext#@proagriafi.onmicrosoft.com::4757dda1-8a73-4052-ac58-bd3437e72772" providerId="AD" clId="Web-{FB1BD286-DBE5-4D14-A9D1-5B1DFCF81B5D}" dt="2023-01-03T11:55:55.489" v="1402" actId="1076"/>
          <ac:spMkLst>
            <pc:docMk/>
            <pc:sldMk cId="2099581315" sldId="278"/>
            <ac:spMk id="5" creationId="{4453A977-088B-1087-2A52-1DC017A7F660}"/>
          </ac:spMkLst>
        </pc:spChg>
        <pc:spChg chg="add">
          <ac:chgData name="Huhta, Elina" userId="S::elina.huhta_seamk.fi#ext#@proagriafi.onmicrosoft.com::4757dda1-8a73-4052-ac58-bd3437e72772" providerId="AD" clId="Web-{FB1BD286-DBE5-4D14-A9D1-5B1DFCF81B5D}" dt="2023-01-03T11:21:08.794" v="1017"/>
          <ac:spMkLst>
            <pc:docMk/>
            <pc:sldMk cId="2099581315" sldId="278"/>
            <ac:spMk id="6" creationId="{88BAB647-DAD9-995D-DCFB-CAD153B9BE7E}"/>
          </ac:spMkLst>
        </pc:spChg>
        <pc:spChg chg="mod">
          <ac:chgData name="Huhta, Elina" userId="S::elina.huhta_seamk.fi#ext#@proagriafi.onmicrosoft.com::4757dda1-8a73-4052-ac58-bd3437e72772" providerId="AD" clId="Web-{FB1BD286-DBE5-4D14-A9D1-5B1DFCF81B5D}" dt="2023-01-03T13:01:29.576" v="2889" actId="1076"/>
          <ac:spMkLst>
            <pc:docMk/>
            <pc:sldMk cId="2099581315" sldId="278"/>
            <ac:spMk id="7" creationId="{BC783625-652E-B14A-85F0-306851001849}"/>
          </ac:spMkLst>
        </pc:spChg>
        <pc:spChg chg="add del mod">
          <ac:chgData name="Huhta, Elina" userId="S::elina.huhta_seamk.fi#ext#@proagriafi.onmicrosoft.com::4757dda1-8a73-4052-ac58-bd3437e72772" providerId="AD" clId="Web-{FB1BD286-DBE5-4D14-A9D1-5B1DFCF81B5D}" dt="2023-01-03T11:53:53.330" v="1379"/>
          <ac:spMkLst>
            <pc:docMk/>
            <pc:sldMk cId="2099581315" sldId="278"/>
            <ac:spMk id="15" creationId="{BC19BFD6-76F9-A059-B9F0-50CC76506B0A}"/>
          </ac:spMkLst>
        </pc:spChg>
        <pc:graphicFrameChg chg="add del mod">
          <ac:chgData name="Huhta, Elina" userId="S::elina.huhta_seamk.fi#ext#@proagriafi.onmicrosoft.com::4757dda1-8a73-4052-ac58-bd3437e72772" providerId="AD" clId="Web-{FB1BD286-DBE5-4D14-A9D1-5B1DFCF81B5D}" dt="2023-01-03T11:24:11.907" v="1023"/>
          <ac:graphicFrameMkLst>
            <pc:docMk/>
            <pc:sldMk cId="2099581315" sldId="278"/>
            <ac:graphicFrameMk id="9" creationId="{9CEDB115-DCEC-9315-549B-18CE11C4C964}"/>
          </ac:graphicFrameMkLst>
        </pc:graphicFrameChg>
      </pc:sldChg>
      <pc:sldChg chg="addSp modSp modNotes">
        <pc:chgData name="Huhta, Elina" userId="S::elina.huhta_seamk.fi#ext#@proagriafi.onmicrosoft.com::4757dda1-8a73-4052-ac58-bd3437e72772" providerId="AD" clId="Web-{FB1BD286-DBE5-4D14-A9D1-5B1DFCF81B5D}" dt="2023-01-03T14:26:07.403" v="6332"/>
        <pc:sldMkLst>
          <pc:docMk/>
          <pc:sldMk cId="2436693601" sldId="280"/>
        </pc:sldMkLst>
        <pc:spChg chg="add mod">
          <ac:chgData name="Huhta, Elina" userId="S::elina.huhta_seamk.fi#ext#@proagriafi.onmicrosoft.com::4757dda1-8a73-4052-ac58-bd3437e72772" providerId="AD" clId="Web-{FB1BD286-DBE5-4D14-A9D1-5B1DFCF81B5D}" dt="2023-01-03T13:05:49.409" v="3266" actId="20577"/>
          <ac:spMkLst>
            <pc:docMk/>
            <pc:sldMk cId="2436693601" sldId="280"/>
            <ac:spMk id="2" creationId="{37EF136A-FEB2-0BCA-0F87-1F0FC2C17DB5}"/>
          </ac:spMkLst>
        </pc:spChg>
        <pc:spChg chg="add mod">
          <ac:chgData name="Huhta, Elina" userId="S::elina.huhta_seamk.fi#ext#@proagriafi.onmicrosoft.com::4757dda1-8a73-4052-ac58-bd3437e72772" providerId="AD" clId="Web-{FB1BD286-DBE5-4D14-A9D1-5B1DFCF81B5D}" dt="2023-01-03T12:00:39.072" v="1447" actId="20577"/>
          <ac:spMkLst>
            <pc:docMk/>
            <pc:sldMk cId="2436693601" sldId="280"/>
            <ac:spMk id="3" creationId="{48164A26-13C3-DCCE-0F2D-55642DE5F48E}"/>
          </ac:spMkLst>
        </pc:spChg>
        <pc:spChg chg="mod">
          <ac:chgData name="Huhta, Elina" userId="S::elina.huhta_seamk.fi#ext#@proagriafi.onmicrosoft.com::4757dda1-8a73-4052-ac58-bd3437e72772" providerId="AD" clId="Web-{FB1BD286-DBE5-4D14-A9D1-5B1DFCF81B5D}" dt="2023-01-03T11:36:18.826" v="1180" actId="1076"/>
          <ac:spMkLst>
            <pc:docMk/>
            <pc:sldMk cId="2436693601" sldId="280"/>
            <ac:spMk id="10" creationId="{A6175A43-6A80-252B-B040-46A01B012BBC}"/>
          </ac:spMkLst>
        </pc:spChg>
      </pc:sldChg>
      <pc:sldChg chg="addSp modSp modNotes">
        <pc:chgData name="Huhta, Elina" userId="S::elina.huhta_seamk.fi#ext#@proagriafi.onmicrosoft.com::4757dda1-8a73-4052-ac58-bd3437e72772" providerId="AD" clId="Web-{FB1BD286-DBE5-4D14-A9D1-5B1DFCF81B5D}" dt="2023-01-03T12:11:48.959" v="1478"/>
        <pc:sldMkLst>
          <pc:docMk/>
          <pc:sldMk cId="3966224285" sldId="281"/>
        </pc:sldMkLst>
        <pc:spChg chg="add mod">
          <ac:chgData name="Huhta, Elina" userId="S::elina.huhta_seamk.fi#ext#@proagriafi.onmicrosoft.com::4757dda1-8a73-4052-ac58-bd3437e72772" providerId="AD" clId="Web-{FB1BD286-DBE5-4D14-A9D1-5B1DFCF81B5D}" dt="2023-01-03T10:04:29.413" v="146" actId="20577"/>
          <ac:spMkLst>
            <pc:docMk/>
            <pc:sldMk cId="3966224285" sldId="281"/>
            <ac:spMk id="2" creationId="{05C0B055-02CD-3D44-48C3-D60D6F49042F}"/>
          </ac:spMkLst>
        </pc:spChg>
        <pc:spChg chg="mod">
          <ac:chgData name="Huhta, Elina" userId="S::elina.huhta_seamk.fi#ext#@proagriafi.onmicrosoft.com::4757dda1-8a73-4052-ac58-bd3437e72772" providerId="AD" clId="Web-{FB1BD286-DBE5-4D14-A9D1-5B1DFCF81B5D}" dt="2023-01-03T10:41:57.407" v="750" actId="20577"/>
          <ac:spMkLst>
            <pc:docMk/>
            <pc:sldMk cId="3966224285" sldId="281"/>
            <ac:spMk id="10" creationId="{BDBEAA8B-0836-7F11-FBAE-DD4107228BF2}"/>
          </ac:spMkLst>
        </pc:spChg>
      </pc:sldChg>
      <pc:sldChg chg="addSp delSp modSp addAnim delAnim modAnim modNotes">
        <pc:chgData name="Huhta, Elina" userId="S::elina.huhta_seamk.fi#ext#@proagriafi.onmicrosoft.com::4757dda1-8a73-4052-ac58-bd3437e72772" providerId="AD" clId="Web-{FB1BD286-DBE5-4D14-A9D1-5B1DFCF81B5D}" dt="2023-01-03T14:25:04.762" v="6312"/>
        <pc:sldMkLst>
          <pc:docMk/>
          <pc:sldMk cId="1680887538" sldId="282"/>
        </pc:sldMkLst>
        <pc:spChg chg="mod">
          <ac:chgData name="Huhta, Elina" userId="S::elina.huhta_seamk.fi#ext#@proagriafi.onmicrosoft.com::4757dda1-8a73-4052-ac58-bd3437e72772" providerId="AD" clId="Web-{FB1BD286-DBE5-4D14-A9D1-5B1DFCF81B5D}" dt="2023-01-03T10:40:03.702" v="738" actId="20577"/>
          <ac:spMkLst>
            <pc:docMk/>
            <pc:sldMk cId="1680887538" sldId="282"/>
            <ac:spMk id="2" creationId="{1E99F3C1-2731-C4D7-8034-A9EADE28158E}"/>
          </ac:spMkLst>
        </pc:spChg>
        <pc:spChg chg="add mod">
          <ac:chgData name="Huhta, Elina" userId="S::elina.huhta_seamk.fi#ext#@proagriafi.onmicrosoft.com::4757dda1-8a73-4052-ac58-bd3437e72772" providerId="AD" clId="Web-{FB1BD286-DBE5-4D14-A9D1-5B1DFCF81B5D}" dt="2023-01-03T12:02:39.012" v="1465" actId="14100"/>
          <ac:spMkLst>
            <pc:docMk/>
            <pc:sldMk cId="1680887538" sldId="282"/>
            <ac:spMk id="3" creationId="{4070C14D-88D7-1E27-A1C6-A0E5512E1FFC}"/>
          </ac:spMkLst>
        </pc:spChg>
        <pc:spChg chg="add mod">
          <ac:chgData name="Huhta, Elina" userId="S::elina.huhta_seamk.fi#ext#@proagriafi.onmicrosoft.com::4757dda1-8a73-4052-ac58-bd3437e72772" providerId="AD" clId="Web-{FB1BD286-DBE5-4D14-A9D1-5B1DFCF81B5D}" dt="2023-01-03T11:43:06.021" v="1292" actId="20577"/>
          <ac:spMkLst>
            <pc:docMk/>
            <pc:sldMk cId="1680887538" sldId="282"/>
            <ac:spMk id="5" creationId="{A30562DE-8C6B-7A6E-EC96-1411272B1B9A}"/>
          </ac:spMkLst>
        </pc:spChg>
        <pc:spChg chg="add del mod">
          <ac:chgData name="Huhta, Elina" userId="S::elina.huhta_seamk.fi#ext#@proagriafi.onmicrosoft.com::4757dda1-8a73-4052-ac58-bd3437e72772" providerId="AD" clId="Web-{FB1BD286-DBE5-4D14-A9D1-5B1DFCF81B5D}" dt="2023-01-03T12:17:11.965" v="1738"/>
          <ac:spMkLst>
            <pc:docMk/>
            <pc:sldMk cId="1680887538" sldId="282"/>
            <ac:spMk id="6" creationId="{BA4A448F-460E-07DB-74EC-F594BD984A0A}"/>
          </ac:spMkLst>
        </pc:spChg>
        <pc:spChg chg="del">
          <ac:chgData name="Huhta, Elina" userId="S::elina.huhta_seamk.fi#ext#@proagriafi.onmicrosoft.com::4757dda1-8a73-4052-ac58-bd3437e72772" providerId="AD" clId="Web-{FB1BD286-DBE5-4D14-A9D1-5B1DFCF81B5D}" dt="2023-01-03T12:02:25.668" v="1463"/>
          <ac:spMkLst>
            <pc:docMk/>
            <pc:sldMk cId="1680887538" sldId="282"/>
            <ac:spMk id="7" creationId="{8A20A7A7-8A9E-CB2B-CEEF-8C5895E2F3C0}"/>
          </ac:spMkLst>
        </pc:spChg>
        <pc:spChg chg="add mod">
          <ac:chgData name="Huhta, Elina" userId="S::elina.huhta_seamk.fi#ext#@proagriafi.onmicrosoft.com::4757dda1-8a73-4052-ac58-bd3437e72772" providerId="AD" clId="Web-{FB1BD286-DBE5-4D14-A9D1-5B1DFCF81B5D}" dt="2023-01-03T12:02:33.808" v="1464" actId="1076"/>
          <ac:spMkLst>
            <pc:docMk/>
            <pc:sldMk cId="1680887538" sldId="282"/>
            <ac:spMk id="9" creationId="{7C08B199-9B62-9AA2-C326-A920FEE1D5B0}"/>
          </ac:spMkLst>
        </pc:spChg>
      </pc:sldChg>
      <pc:sldChg chg="addSp modSp modNotes">
        <pc:chgData name="Huhta, Elina" userId="S::elina.huhta_seamk.fi#ext#@proagriafi.onmicrosoft.com::4757dda1-8a73-4052-ac58-bd3437e72772" providerId="AD" clId="Web-{FB1BD286-DBE5-4D14-A9D1-5B1DFCF81B5D}" dt="2023-01-03T12:10:56.849" v="1476"/>
        <pc:sldMkLst>
          <pc:docMk/>
          <pc:sldMk cId="179288687" sldId="283"/>
        </pc:sldMkLst>
        <pc:spChg chg="mod">
          <ac:chgData name="Huhta, Elina" userId="S::elina.huhta_seamk.fi#ext#@proagriafi.onmicrosoft.com::4757dda1-8a73-4052-ac58-bd3437e72772" providerId="AD" clId="Web-{FB1BD286-DBE5-4D14-A9D1-5B1DFCF81B5D}" dt="2023-01-03T10:41:52.610" v="749" actId="20577"/>
          <ac:spMkLst>
            <pc:docMk/>
            <pc:sldMk cId="179288687" sldId="283"/>
            <ac:spMk id="2" creationId="{1E99F3C1-2731-C4D7-8034-A9EADE28158E}"/>
          </ac:spMkLst>
        </pc:spChg>
        <pc:spChg chg="add mod">
          <ac:chgData name="Huhta, Elina" userId="S::elina.huhta_seamk.fi#ext#@proagriafi.onmicrosoft.com::4757dda1-8a73-4052-ac58-bd3437e72772" providerId="AD" clId="Web-{FB1BD286-DBE5-4D14-A9D1-5B1DFCF81B5D}" dt="2023-01-03T10:04:42.054" v="152" actId="1076"/>
          <ac:spMkLst>
            <pc:docMk/>
            <pc:sldMk cId="179288687" sldId="283"/>
            <ac:spMk id="3" creationId="{5CCD0E6F-2D73-87A4-A99D-44C7DF7555C6}"/>
          </ac:spMkLst>
        </pc:spChg>
      </pc:sldChg>
      <pc:sldChg chg="addSp modSp modNotes">
        <pc:chgData name="Huhta, Elina" userId="S::elina.huhta_seamk.fi#ext#@proagriafi.onmicrosoft.com::4757dda1-8a73-4052-ac58-bd3437e72772" providerId="AD" clId="Web-{FB1BD286-DBE5-4D14-A9D1-5B1DFCF81B5D}" dt="2023-01-03T13:38:48.336" v="4594"/>
        <pc:sldMkLst>
          <pc:docMk/>
          <pc:sldMk cId="3115577552" sldId="285"/>
        </pc:sldMkLst>
        <pc:spChg chg="add mod">
          <ac:chgData name="Huhta, Elina" userId="S::elina.huhta_seamk.fi#ext#@proagriafi.onmicrosoft.com::4757dda1-8a73-4052-ac58-bd3437e72772" providerId="AD" clId="Web-{FB1BD286-DBE5-4D14-A9D1-5B1DFCF81B5D}" dt="2023-01-03T10:49:59.510" v="855" actId="1076"/>
          <ac:spMkLst>
            <pc:docMk/>
            <pc:sldMk cId="3115577552" sldId="285"/>
            <ac:spMk id="2" creationId="{CC8159C2-3C93-E1CD-0E7E-925EE53EC1F2}"/>
          </ac:spMkLst>
        </pc:spChg>
        <pc:spChg chg="mod">
          <ac:chgData name="Huhta, Elina" userId="S::elina.huhta_seamk.fi#ext#@proagriafi.onmicrosoft.com::4757dda1-8a73-4052-ac58-bd3437e72772" providerId="AD" clId="Web-{FB1BD286-DBE5-4D14-A9D1-5B1DFCF81B5D}" dt="2023-01-03T12:56:53.712" v="2827" actId="20577"/>
          <ac:spMkLst>
            <pc:docMk/>
            <pc:sldMk cId="3115577552" sldId="285"/>
            <ac:spMk id="10" creationId="{36805843-0FF3-7CED-7360-E9CD262CB97F}"/>
          </ac:spMkLst>
        </pc:spChg>
        <pc:spChg chg="mod">
          <ac:chgData name="Huhta, Elina" userId="S::elina.huhta_seamk.fi#ext#@proagriafi.onmicrosoft.com::4757dda1-8a73-4052-ac58-bd3437e72772" providerId="AD" clId="Web-{FB1BD286-DBE5-4D14-A9D1-5B1DFCF81B5D}" dt="2023-01-03T10:57:47.300" v="990" actId="20577"/>
          <ac:spMkLst>
            <pc:docMk/>
            <pc:sldMk cId="3115577552" sldId="285"/>
            <ac:spMk id="11" creationId="{C96681AB-DF58-A25D-9CBA-DC70636E4952}"/>
          </ac:spMkLst>
        </pc:spChg>
      </pc:sldChg>
      <pc:sldChg chg="delSp modSp modNotes">
        <pc:chgData name="Huhta, Elina" userId="S::elina.huhta_seamk.fi#ext#@proagriafi.onmicrosoft.com::4757dda1-8a73-4052-ac58-bd3437e72772" providerId="AD" clId="Web-{FB1BD286-DBE5-4D14-A9D1-5B1DFCF81B5D}" dt="2023-01-03T13:12:58.120" v="3739"/>
        <pc:sldMkLst>
          <pc:docMk/>
          <pc:sldMk cId="1355984864" sldId="287"/>
        </pc:sldMkLst>
        <pc:spChg chg="mod">
          <ac:chgData name="Huhta, Elina" userId="S::elina.huhta_seamk.fi#ext#@proagriafi.onmicrosoft.com::4757dda1-8a73-4052-ac58-bd3437e72772" providerId="AD" clId="Web-{FB1BD286-DBE5-4D14-A9D1-5B1DFCF81B5D}" dt="2023-01-03T11:03:03.587" v="1002" actId="1076"/>
          <ac:spMkLst>
            <pc:docMk/>
            <pc:sldMk cId="1355984864" sldId="287"/>
            <ac:spMk id="2" creationId="{1E99F3C1-2731-C4D7-8034-A9EADE28158E}"/>
          </ac:spMkLst>
        </pc:spChg>
        <pc:picChg chg="del mod">
          <ac:chgData name="Huhta, Elina" userId="S::elina.huhta_seamk.fi#ext#@proagriafi.onmicrosoft.com::4757dda1-8a73-4052-ac58-bd3437e72772" providerId="AD" clId="Web-{FB1BD286-DBE5-4D14-A9D1-5B1DFCF81B5D}" dt="2023-01-03T11:02:36.258" v="999"/>
          <ac:picMkLst>
            <pc:docMk/>
            <pc:sldMk cId="1355984864" sldId="287"/>
            <ac:picMk id="5" creationId="{06A14E0F-E3E9-A631-C89B-C0C6117CFE83}"/>
          </ac:picMkLst>
        </pc:picChg>
      </pc:sldChg>
      <pc:sldChg chg="modSp modNotes">
        <pc:chgData name="Huhta, Elina" userId="S::elina.huhta_seamk.fi#ext#@proagriafi.onmicrosoft.com::4757dda1-8a73-4052-ac58-bd3437e72772" providerId="AD" clId="Web-{FB1BD286-DBE5-4D14-A9D1-5B1DFCF81B5D}" dt="2023-01-03T14:17:48.457" v="6010"/>
        <pc:sldMkLst>
          <pc:docMk/>
          <pc:sldMk cId="3492171249" sldId="288"/>
        </pc:sldMkLst>
        <pc:spChg chg="mod">
          <ac:chgData name="Huhta, Elina" userId="S::elina.huhta_seamk.fi#ext#@proagriafi.onmicrosoft.com::4757dda1-8a73-4052-ac58-bd3437e72772" providerId="AD" clId="Web-{FB1BD286-DBE5-4D14-A9D1-5B1DFCF81B5D}" dt="2023-01-03T11:16:21.211" v="1012" actId="20577"/>
          <ac:spMkLst>
            <pc:docMk/>
            <pc:sldMk cId="3492171249" sldId="288"/>
            <ac:spMk id="11" creationId="{6C7BE37E-61A4-61A8-65B4-0C8FB4AB3A75}"/>
          </ac:spMkLst>
        </pc:spChg>
        <pc:picChg chg="mod">
          <ac:chgData name="Huhta, Elina" userId="S::elina.huhta_seamk.fi#ext#@proagriafi.onmicrosoft.com::4757dda1-8a73-4052-ac58-bd3437e72772" providerId="AD" clId="Web-{FB1BD286-DBE5-4D14-A9D1-5B1DFCF81B5D}" dt="2023-01-03T11:00:08.630" v="995" actId="1076"/>
          <ac:picMkLst>
            <pc:docMk/>
            <pc:sldMk cId="3492171249" sldId="288"/>
            <ac:picMk id="3" creationId="{EE319629-EA05-F335-B97C-B0344ACE02B6}"/>
          </ac:picMkLst>
        </pc:picChg>
      </pc:sldChg>
      <pc:sldChg chg="addSp delSp modSp addAnim delAnim modNotes">
        <pc:chgData name="Huhta, Elina" userId="S::elina.huhta_seamk.fi#ext#@proagriafi.onmicrosoft.com::4757dda1-8a73-4052-ac58-bd3437e72772" providerId="AD" clId="Web-{FB1BD286-DBE5-4D14-A9D1-5B1DFCF81B5D}" dt="2023-01-03T14:30:30.439" v="6334"/>
        <pc:sldMkLst>
          <pc:docMk/>
          <pc:sldMk cId="256265860" sldId="289"/>
        </pc:sldMkLst>
        <pc:spChg chg="del">
          <ac:chgData name="Huhta, Elina" userId="S::elina.huhta_seamk.fi#ext#@proagriafi.onmicrosoft.com::4757dda1-8a73-4052-ac58-bd3437e72772" providerId="AD" clId="Web-{FB1BD286-DBE5-4D14-A9D1-5B1DFCF81B5D}" dt="2023-01-03T10:38:42.341" v="720"/>
          <ac:spMkLst>
            <pc:docMk/>
            <pc:sldMk cId="256265860" sldId="289"/>
            <ac:spMk id="2" creationId="{1E99F3C1-2731-C4D7-8034-A9EADE28158E}"/>
          </ac:spMkLst>
        </pc:spChg>
        <pc:spChg chg="add mod">
          <ac:chgData name="Huhta, Elina" userId="S::elina.huhta_seamk.fi#ext#@proagriafi.onmicrosoft.com::4757dda1-8a73-4052-ac58-bd3437e72772" providerId="AD" clId="Web-{FB1BD286-DBE5-4D14-A9D1-5B1DFCF81B5D}" dt="2023-01-03T11:57:54.225" v="1416" actId="20577"/>
          <ac:spMkLst>
            <pc:docMk/>
            <pc:sldMk cId="256265860" sldId="289"/>
            <ac:spMk id="3" creationId="{48BC78B1-755E-5D8C-BF6A-31333E0D7BBB}"/>
          </ac:spMkLst>
        </pc:spChg>
        <pc:spChg chg="mod">
          <ac:chgData name="Huhta, Elina" userId="S::elina.huhta_seamk.fi#ext#@proagriafi.onmicrosoft.com::4757dda1-8a73-4052-ac58-bd3437e72772" providerId="AD" clId="Web-{FB1BD286-DBE5-4D14-A9D1-5B1DFCF81B5D}" dt="2023-01-03T11:44:34.289" v="1322" actId="1076"/>
          <ac:spMkLst>
            <pc:docMk/>
            <pc:sldMk cId="256265860" sldId="289"/>
            <ac:spMk id="5" creationId="{9BDD8031-EDD8-E67D-22FF-23DBD63341B1}"/>
          </ac:spMkLst>
        </pc:spChg>
        <pc:spChg chg="add del mod">
          <ac:chgData name="Huhta, Elina" userId="S::elina.huhta_seamk.fi#ext#@proagriafi.onmicrosoft.com::4757dda1-8a73-4052-ac58-bd3437e72772" providerId="AD" clId="Web-{FB1BD286-DBE5-4D14-A9D1-5B1DFCF81B5D}" dt="2023-01-03T10:38:49.248" v="721"/>
          <ac:spMkLst>
            <pc:docMk/>
            <pc:sldMk cId="256265860" sldId="289"/>
            <ac:spMk id="7" creationId="{0479928D-6622-E4E2-7C01-84D84CBCD966}"/>
          </ac:spMkLst>
        </pc:spChg>
        <pc:spChg chg="add mod">
          <ac:chgData name="Huhta, Elina" userId="S::elina.huhta_seamk.fi#ext#@proagriafi.onmicrosoft.com::4757dda1-8a73-4052-ac58-bd3437e72772" providerId="AD" clId="Web-{FB1BD286-DBE5-4D14-A9D1-5B1DFCF81B5D}" dt="2023-01-03T11:58:09.491" v="1430" actId="20577"/>
          <ac:spMkLst>
            <pc:docMk/>
            <pc:sldMk cId="256265860" sldId="289"/>
            <ac:spMk id="9" creationId="{F7E76736-BCE4-FB04-4848-FB1CCDDA79E3}"/>
          </ac:spMkLst>
        </pc:spChg>
        <pc:spChg chg="add mod">
          <ac:chgData name="Huhta, Elina" userId="S::elina.huhta_seamk.fi#ext#@proagriafi.onmicrosoft.com::4757dda1-8a73-4052-ac58-bd3437e72772" providerId="AD" clId="Web-{FB1BD286-DBE5-4D14-A9D1-5B1DFCF81B5D}" dt="2023-01-03T11:59:10.758" v="1445" actId="1076"/>
          <ac:spMkLst>
            <pc:docMk/>
            <pc:sldMk cId="256265860" sldId="289"/>
            <ac:spMk id="16" creationId="{87D2D5D0-9AA0-E9C5-2C3F-5098DC19AA78}"/>
          </ac:spMkLst>
        </pc:spChg>
        <pc:spChg chg="add del">
          <ac:chgData name="Huhta, Elina" userId="S::elina.huhta_seamk.fi#ext#@proagriafi.onmicrosoft.com::4757dda1-8a73-4052-ac58-bd3437e72772" providerId="AD" clId="Web-{FB1BD286-DBE5-4D14-A9D1-5B1DFCF81B5D}" dt="2023-01-03T12:02:13.480" v="1461"/>
          <ac:spMkLst>
            <pc:docMk/>
            <pc:sldMk cId="256265860" sldId="289"/>
            <ac:spMk id="18" creationId="{A1A283AC-2983-78B0-607F-C5718154D2E9}"/>
          </ac:spMkLst>
        </pc:spChg>
        <pc:graphicFrameChg chg="add del mod">
          <ac:chgData name="Huhta, Elina" userId="S::elina.huhta_seamk.fi#ext#@proagriafi.onmicrosoft.com::4757dda1-8a73-4052-ac58-bd3437e72772" providerId="AD" clId="Web-{FB1BD286-DBE5-4D14-A9D1-5B1DFCF81B5D}" dt="2023-01-03T11:32:31.041" v="1136"/>
          <ac:graphicFrameMkLst>
            <pc:docMk/>
            <pc:sldMk cId="256265860" sldId="289"/>
            <ac:graphicFrameMk id="14" creationId="{884838DF-FB89-C5CB-8A0B-C199B602A310}"/>
          </ac:graphicFrameMkLst>
        </pc:graphicFrameChg>
        <pc:picChg chg="del">
          <ac:chgData name="Huhta, Elina" userId="S::elina.huhta_seamk.fi#ext#@proagriafi.onmicrosoft.com::4757dda1-8a73-4052-ac58-bd3437e72772" providerId="AD" clId="Web-{FB1BD286-DBE5-4D14-A9D1-5B1DFCF81B5D}" dt="2023-01-03T11:57:48.991" v="1413"/>
          <ac:picMkLst>
            <pc:docMk/>
            <pc:sldMk cId="256265860" sldId="289"/>
            <ac:picMk id="10" creationId="{08D2CD93-DD17-1523-EC73-B64C0242A33D}"/>
          </ac:picMkLst>
        </pc:picChg>
        <pc:picChg chg="del">
          <ac:chgData name="Huhta, Elina" userId="S::elina.huhta_seamk.fi#ext#@proagriafi.onmicrosoft.com::4757dda1-8a73-4052-ac58-bd3437e72772" providerId="AD" clId="Web-{FB1BD286-DBE5-4D14-A9D1-5B1DFCF81B5D}" dt="2023-01-03T11:57:50.944" v="1414"/>
          <ac:picMkLst>
            <pc:docMk/>
            <pc:sldMk cId="256265860" sldId="289"/>
            <ac:picMk id="11" creationId="{4E7C3003-4D05-42E6-559F-86F107280602}"/>
          </ac:picMkLst>
        </pc:picChg>
      </pc:sldChg>
      <pc:sldChg chg="addSp delSp modSp addAnim modAnim modNotes">
        <pc:chgData name="Huhta, Elina" userId="S::elina.huhta_seamk.fi#ext#@proagriafi.onmicrosoft.com::4757dda1-8a73-4052-ac58-bd3437e72772" providerId="AD" clId="Web-{FB1BD286-DBE5-4D14-A9D1-5B1DFCF81B5D}" dt="2023-01-03T14:25:21.965" v="6329"/>
        <pc:sldMkLst>
          <pc:docMk/>
          <pc:sldMk cId="2109716021" sldId="290"/>
        </pc:sldMkLst>
        <pc:spChg chg="add mod">
          <ac:chgData name="Huhta, Elina" userId="S::elina.huhta_seamk.fi#ext#@proagriafi.onmicrosoft.com::4757dda1-8a73-4052-ac58-bd3437e72772" providerId="AD" clId="Web-{FB1BD286-DBE5-4D14-A9D1-5B1DFCF81B5D}" dt="2023-01-03T12:02:53.731" v="1466" actId="14100"/>
          <ac:spMkLst>
            <pc:docMk/>
            <pc:sldMk cId="2109716021" sldId="290"/>
            <ac:spMk id="2" creationId="{B1DFCB00-B9ED-9DD7-E0A2-8C2DC7994F02}"/>
          </ac:spMkLst>
        </pc:spChg>
        <pc:spChg chg="add mod">
          <ac:chgData name="Huhta, Elina" userId="S::elina.huhta_seamk.fi#ext#@proagriafi.onmicrosoft.com::4757dda1-8a73-4052-ac58-bd3437e72772" providerId="AD" clId="Web-{FB1BD286-DBE5-4D14-A9D1-5B1DFCF81B5D}" dt="2023-01-03T11:49:03.403" v="1353" actId="20577"/>
          <ac:spMkLst>
            <pc:docMk/>
            <pc:sldMk cId="2109716021" sldId="290"/>
            <ac:spMk id="8" creationId="{3C6C5760-B8BB-037D-D0ED-641CD3B4AC8D}"/>
          </ac:spMkLst>
        </pc:spChg>
        <pc:spChg chg="del mod">
          <ac:chgData name="Huhta, Elina" userId="S::elina.huhta_seamk.fi#ext#@proagriafi.onmicrosoft.com::4757dda1-8a73-4052-ac58-bd3437e72772" providerId="AD" clId="Web-{FB1BD286-DBE5-4D14-A9D1-5B1DFCF81B5D}" dt="2023-01-03T10:39:52.811" v="737"/>
          <ac:spMkLst>
            <pc:docMk/>
            <pc:sldMk cId="2109716021" sldId="290"/>
            <ac:spMk id="10" creationId="{A6175A43-6A80-252B-B040-46A01B012BBC}"/>
          </ac:spMkLst>
        </pc:spChg>
        <pc:spChg chg="add mod">
          <ac:chgData name="Huhta, Elina" userId="S::elina.huhta_seamk.fi#ext#@proagriafi.onmicrosoft.com::4757dda1-8a73-4052-ac58-bd3437e72772" providerId="AD" clId="Web-{FB1BD286-DBE5-4D14-A9D1-5B1DFCF81B5D}" dt="2023-01-03T13:24:25.773" v="4275" actId="20577"/>
          <ac:spMkLst>
            <pc:docMk/>
            <pc:sldMk cId="2109716021" sldId="290"/>
            <ac:spMk id="11" creationId="{E9A207DC-1705-0E8A-A222-8DC8F2BFD184}"/>
          </ac:spMkLst>
        </pc:spChg>
        <pc:spChg chg="add mod">
          <ac:chgData name="Huhta, Elina" userId="S::elina.huhta_seamk.fi#ext#@proagriafi.onmicrosoft.com::4757dda1-8a73-4052-ac58-bd3437e72772" providerId="AD" clId="Web-{FB1BD286-DBE5-4D14-A9D1-5B1DFCF81B5D}" dt="2023-01-03T11:52:58.923" v="1374" actId="1076"/>
          <ac:spMkLst>
            <pc:docMk/>
            <pc:sldMk cId="2109716021" sldId="290"/>
            <ac:spMk id="13" creationId="{5AFC7943-7D75-627A-4765-550FBE4EBB54}"/>
          </ac:spMkLst>
        </pc:spChg>
        <pc:picChg chg="del">
          <ac:chgData name="Huhta, Elina" userId="S::elina.huhta_seamk.fi#ext#@proagriafi.onmicrosoft.com::4757dda1-8a73-4052-ac58-bd3437e72772" providerId="AD" clId="Web-{FB1BD286-DBE5-4D14-A9D1-5B1DFCF81B5D}" dt="2023-01-03T11:58:17.866" v="1432"/>
          <ac:picMkLst>
            <pc:docMk/>
            <pc:sldMk cId="2109716021" sldId="290"/>
            <ac:picMk id="6" creationId="{8EB6E162-AADA-30AE-D6A6-E6D332DFB39F}"/>
          </ac:picMkLst>
        </pc:picChg>
        <pc:picChg chg="del">
          <ac:chgData name="Huhta, Elina" userId="S::elina.huhta_seamk.fi#ext#@proagriafi.onmicrosoft.com::4757dda1-8a73-4052-ac58-bd3437e72772" providerId="AD" clId="Web-{FB1BD286-DBE5-4D14-A9D1-5B1DFCF81B5D}" dt="2023-01-03T11:58:16.679" v="1431"/>
          <ac:picMkLst>
            <pc:docMk/>
            <pc:sldMk cId="2109716021" sldId="290"/>
            <ac:picMk id="7" creationId="{D058C07A-1912-BD38-7AD7-FBC22FE6B68B}"/>
          </ac:picMkLst>
        </pc:picChg>
      </pc:sldChg>
      <pc:sldChg chg="modSp">
        <pc:chgData name="Huhta, Elina" userId="S::elina.huhta_seamk.fi#ext#@proagriafi.onmicrosoft.com::4757dda1-8a73-4052-ac58-bd3437e72772" providerId="AD" clId="Web-{FB1BD286-DBE5-4D14-A9D1-5B1DFCF81B5D}" dt="2023-01-03T12:04:56.155" v="1474" actId="1076"/>
        <pc:sldMkLst>
          <pc:docMk/>
          <pc:sldMk cId="3682902781" sldId="291"/>
        </pc:sldMkLst>
        <pc:picChg chg="mod">
          <ac:chgData name="Huhta, Elina" userId="S::elina.huhta_seamk.fi#ext#@proagriafi.onmicrosoft.com::4757dda1-8a73-4052-ac58-bd3437e72772" providerId="AD" clId="Web-{FB1BD286-DBE5-4D14-A9D1-5B1DFCF81B5D}" dt="2023-01-03T12:04:56.155" v="1474" actId="1076"/>
          <ac:picMkLst>
            <pc:docMk/>
            <pc:sldMk cId="3682902781" sldId="291"/>
            <ac:picMk id="2" creationId="{8E6AAC85-4534-7F0C-506E-3515C1997D67}"/>
          </ac:picMkLst>
        </pc:picChg>
      </pc:sldChg>
      <pc:sldChg chg="modSp modNotes">
        <pc:chgData name="Huhta, Elina" userId="S::elina.huhta_seamk.fi#ext#@proagriafi.onmicrosoft.com::4757dda1-8a73-4052-ac58-bd3437e72772" providerId="AD" clId="Web-{FB1BD286-DBE5-4D14-A9D1-5B1DFCF81B5D}" dt="2023-01-03T14:48:51.827" v="6398" actId="20577"/>
        <pc:sldMkLst>
          <pc:docMk/>
          <pc:sldMk cId="3306056179" sldId="292"/>
        </pc:sldMkLst>
        <pc:spChg chg="mod">
          <ac:chgData name="Huhta, Elina" userId="S::elina.huhta_seamk.fi#ext#@proagriafi.onmicrosoft.com::4757dda1-8a73-4052-ac58-bd3437e72772" providerId="AD" clId="Web-{FB1BD286-DBE5-4D14-A9D1-5B1DFCF81B5D}" dt="2023-01-03T14:48:51.827" v="6398" actId="20577"/>
          <ac:spMkLst>
            <pc:docMk/>
            <pc:sldMk cId="3306056179" sldId="292"/>
            <ac:spMk id="2" creationId="{1E99F3C1-2731-C4D7-8034-A9EADE28158E}"/>
          </ac:spMkLst>
        </pc:spChg>
      </pc:sldChg>
      <pc:sldChg chg="modNotes">
        <pc:chgData name="Huhta, Elina" userId="S::elina.huhta_seamk.fi#ext#@proagriafi.onmicrosoft.com::4757dda1-8a73-4052-ac58-bd3437e72772" providerId="AD" clId="Web-{FB1BD286-DBE5-4D14-A9D1-5B1DFCF81B5D}" dt="2023-01-03T14:30:43.237" v="6336"/>
        <pc:sldMkLst>
          <pc:docMk/>
          <pc:sldMk cId="542576816" sldId="294"/>
        </pc:sldMkLst>
      </pc:sldChg>
      <pc:sldChg chg="addSp delSp modSp ord">
        <pc:chgData name="Huhta, Elina" userId="S::elina.huhta_seamk.fi#ext#@proagriafi.onmicrosoft.com::4757dda1-8a73-4052-ac58-bd3437e72772" providerId="AD" clId="Web-{FB1BD286-DBE5-4D14-A9D1-5B1DFCF81B5D}" dt="2023-01-03T11:02:45.258" v="1001"/>
        <pc:sldMkLst>
          <pc:docMk/>
          <pc:sldMk cId="1734369188" sldId="295"/>
        </pc:sldMkLst>
        <pc:spChg chg="del">
          <ac:chgData name="Huhta, Elina" userId="S::elina.huhta_seamk.fi#ext#@proagriafi.onmicrosoft.com::4757dda1-8a73-4052-ac58-bd3437e72772" providerId="AD" clId="Web-{FB1BD286-DBE5-4D14-A9D1-5B1DFCF81B5D}" dt="2023-01-03T11:02:41.149" v="1000"/>
          <ac:spMkLst>
            <pc:docMk/>
            <pc:sldMk cId="1734369188" sldId="295"/>
            <ac:spMk id="3" creationId="{7802C150-8CDB-4677-8650-4C838CB8A867}"/>
          </ac:spMkLst>
        </pc:spChg>
        <pc:picChg chg="add mod ord">
          <ac:chgData name="Huhta, Elina" userId="S::elina.huhta_seamk.fi#ext#@proagriafi.onmicrosoft.com::4757dda1-8a73-4052-ac58-bd3437e72772" providerId="AD" clId="Web-{FB1BD286-DBE5-4D14-A9D1-5B1DFCF81B5D}" dt="2023-01-03T11:02:41.149" v="1000"/>
          <ac:picMkLst>
            <pc:docMk/>
            <pc:sldMk cId="1734369188" sldId="295"/>
            <ac:picMk id="2" creationId="{96D3BB8C-0C3F-D00A-CAC9-25567E9974EA}"/>
          </ac:picMkLst>
        </pc:picChg>
      </pc:sldChg>
      <pc:sldChg chg="add del replId">
        <pc:chgData name="Huhta, Elina" userId="S::elina.huhta_seamk.fi#ext#@proagriafi.onmicrosoft.com::4757dda1-8a73-4052-ac58-bd3437e72772" providerId="AD" clId="Web-{FB1BD286-DBE5-4D14-A9D1-5B1DFCF81B5D}" dt="2023-01-03T10:40:17.656" v="740"/>
        <pc:sldMkLst>
          <pc:docMk/>
          <pc:sldMk cId="2437482738" sldId="295"/>
        </pc:sldMkLst>
      </pc:sldChg>
      <pc:sldChg chg="addSp modSp modNotes">
        <pc:chgData name="Huhta, Elina" userId="S::elina.huhta_seamk.fi#ext#@proagriafi.onmicrosoft.com::4757dda1-8a73-4052-ac58-bd3437e72772" providerId="AD" clId="Web-{FB1BD286-DBE5-4D14-A9D1-5B1DFCF81B5D}" dt="2023-01-03T12:34:13.218" v="2405"/>
        <pc:sldMkLst>
          <pc:docMk/>
          <pc:sldMk cId="2211748376" sldId="296"/>
        </pc:sldMkLst>
        <pc:picChg chg="add mod">
          <ac:chgData name="Huhta, Elina" userId="S::elina.huhta_seamk.fi#ext#@proagriafi.onmicrosoft.com::4757dda1-8a73-4052-ac58-bd3437e72772" providerId="AD" clId="Web-{FB1BD286-DBE5-4D14-A9D1-5B1DFCF81B5D}" dt="2023-01-03T11:06:06.512" v="1005" actId="1076"/>
          <ac:picMkLst>
            <pc:docMk/>
            <pc:sldMk cId="2211748376" sldId="296"/>
            <ac:picMk id="7" creationId="{164467D5-B405-C83B-142F-43DC5AB1D8A2}"/>
          </ac:picMkLst>
        </pc:picChg>
      </pc:sldChg>
    </pc:docChg>
  </pc:docChgLst>
  <pc:docChgLst>
    <pc:chgData name="Terhi Välisalo" userId="S::terhi.jaskari@proagria.fi::e8437267-289c-46b5-ba58-cbe4c7d70a44" providerId="AD" clId="Web-{B2B4D1DD-137C-4C4E-AE8E-04D62055EE01}"/>
    <pc:docChg chg="modSld">
      <pc:chgData name="Terhi Välisalo" userId="S::terhi.jaskari@proagria.fi::e8437267-289c-46b5-ba58-cbe4c7d70a44" providerId="AD" clId="Web-{B2B4D1DD-137C-4C4E-AE8E-04D62055EE01}" dt="2023-01-03T11:51:54.425" v="216" actId="20577"/>
      <pc:docMkLst>
        <pc:docMk/>
      </pc:docMkLst>
      <pc:sldChg chg="addSp delSp modSp modAnim">
        <pc:chgData name="Terhi Välisalo" userId="S::terhi.jaskari@proagria.fi::e8437267-289c-46b5-ba58-cbe4c7d70a44" providerId="AD" clId="Web-{B2B4D1DD-137C-4C4E-AE8E-04D62055EE01}" dt="2023-01-03T11:34:02.215" v="99" actId="20577"/>
        <pc:sldMkLst>
          <pc:docMk/>
          <pc:sldMk cId="2099581315" sldId="278"/>
        </pc:sldMkLst>
        <pc:spChg chg="mod">
          <ac:chgData name="Terhi Välisalo" userId="S::terhi.jaskari@proagria.fi::e8437267-289c-46b5-ba58-cbe4c7d70a44" providerId="AD" clId="Web-{B2B4D1DD-137C-4C4E-AE8E-04D62055EE01}" dt="2023-01-03T11:28:14.905" v="48" actId="1076"/>
          <ac:spMkLst>
            <pc:docMk/>
            <pc:sldMk cId="2099581315" sldId="278"/>
            <ac:spMk id="2" creationId="{1E99F3C1-2731-C4D7-8034-A9EADE28158E}"/>
          </ac:spMkLst>
        </pc:spChg>
        <pc:spChg chg="mod">
          <ac:chgData name="Terhi Välisalo" userId="S::terhi.jaskari@proagria.fi::e8437267-289c-46b5-ba58-cbe4c7d70a44" providerId="AD" clId="Web-{B2B4D1DD-137C-4C4E-AE8E-04D62055EE01}" dt="2023-01-03T11:34:02.215" v="99" actId="20577"/>
          <ac:spMkLst>
            <pc:docMk/>
            <pc:sldMk cId="2099581315" sldId="278"/>
            <ac:spMk id="3" creationId="{F4E21B47-EB61-7D6E-02FE-12184E44896A}"/>
          </ac:spMkLst>
        </pc:spChg>
        <pc:spChg chg="mod">
          <ac:chgData name="Terhi Välisalo" userId="S::terhi.jaskari@proagria.fi::e8437267-289c-46b5-ba58-cbe4c7d70a44" providerId="AD" clId="Web-{B2B4D1DD-137C-4C4E-AE8E-04D62055EE01}" dt="2023-01-03T11:29:59.857" v="90" actId="1076"/>
          <ac:spMkLst>
            <pc:docMk/>
            <pc:sldMk cId="2099581315" sldId="278"/>
            <ac:spMk id="5" creationId="{4453A977-088B-1087-2A52-1DC017A7F660}"/>
          </ac:spMkLst>
        </pc:spChg>
        <pc:spChg chg="del mod">
          <ac:chgData name="Terhi Välisalo" userId="S::terhi.jaskari@proagria.fi::e8437267-289c-46b5-ba58-cbe4c7d70a44" providerId="AD" clId="Web-{B2B4D1DD-137C-4C4E-AE8E-04D62055EE01}" dt="2023-01-03T11:23:49.704" v="14"/>
          <ac:spMkLst>
            <pc:docMk/>
            <pc:sldMk cId="2099581315" sldId="278"/>
            <ac:spMk id="6" creationId="{88BAB647-DAD9-995D-DCFB-CAD153B9BE7E}"/>
          </ac:spMkLst>
        </pc:spChg>
        <pc:spChg chg="add mod">
          <ac:chgData name="Terhi Välisalo" userId="S::terhi.jaskari@proagria.fi::e8437267-289c-46b5-ba58-cbe4c7d70a44" providerId="AD" clId="Web-{B2B4D1DD-137C-4C4E-AE8E-04D62055EE01}" dt="2023-01-03T11:32:48.825" v="97" actId="20577"/>
          <ac:spMkLst>
            <pc:docMk/>
            <pc:sldMk cId="2099581315" sldId="278"/>
            <ac:spMk id="7" creationId="{BC783625-652E-B14A-85F0-306851001849}"/>
          </ac:spMkLst>
        </pc:spChg>
        <pc:spChg chg="add del mod">
          <ac:chgData name="Terhi Välisalo" userId="S::terhi.jaskari@proagria.fi::e8437267-289c-46b5-ba58-cbe4c7d70a44" providerId="AD" clId="Web-{B2B4D1DD-137C-4C4E-AE8E-04D62055EE01}" dt="2023-01-03T11:27:08.405" v="36"/>
          <ac:spMkLst>
            <pc:docMk/>
            <pc:sldMk cId="2099581315" sldId="278"/>
            <ac:spMk id="12" creationId="{3C7FB52E-1EDB-D7DB-49EE-EC411BCAF56A}"/>
          </ac:spMkLst>
        </pc:spChg>
      </pc:sldChg>
      <pc:sldChg chg="addSp delSp modSp addAnim">
        <pc:chgData name="Terhi Välisalo" userId="S::terhi.jaskari@proagria.fi::e8437267-289c-46b5-ba58-cbe4c7d70a44" providerId="AD" clId="Web-{B2B4D1DD-137C-4C4E-AE8E-04D62055EE01}" dt="2023-01-03T11:51:54.425" v="216" actId="20577"/>
        <pc:sldMkLst>
          <pc:docMk/>
          <pc:sldMk cId="2436693601" sldId="280"/>
        </pc:sldMkLst>
        <pc:spChg chg="mod">
          <ac:chgData name="Terhi Välisalo" userId="S::terhi.jaskari@proagria.fi::e8437267-289c-46b5-ba58-cbe4c7d70a44" providerId="AD" clId="Web-{B2B4D1DD-137C-4C4E-AE8E-04D62055EE01}" dt="2023-01-03T11:42:56.679" v="158" actId="1076"/>
          <ac:spMkLst>
            <pc:docMk/>
            <pc:sldMk cId="2436693601" sldId="280"/>
            <ac:spMk id="2" creationId="{37EF136A-FEB2-0BCA-0F87-1F0FC2C17DB5}"/>
          </ac:spMkLst>
        </pc:spChg>
        <pc:spChg chg="add del mod">
          <ac:chgData name="Terhi Välisalo" userId="S::terhi.jaskari@proagria.fi::e8437267-289c-46b5-ba58-cbe4c7d70a44" providerId="AD" clId="Web-{B2B4D1DD-137C-4C4E-AE8E-04D62055EE01}" dt="2023-01-03T11:51:54.425" v="216" actId="20577"/>
          <ac:spMkLst>
            <pc:docMk/>
            <pc:sldMk cId="2436693601" sldId="280"/>
            <ac:spMk id="3" creationId="{48164A26-13C3-DCCE-0F2D-55642DE5F48E}"/>
          </ac:spMkLst>
        </pc:spChg>
        <pc:spChg chg="add mod">
          <ac:chgData name="Terhi Välisalo" userId="S::terhi.jaskari@proagria.fi::e8437267-289c-46b5-ba58-cbe4c7d70a44" providerId="AD" clId="Web-{B2B4D1DD-137C-4C4E-AE8E-04D62055EE01}" dt="2023-01-03T11:43:04.460" v="159" actId="1076"/>
          <ac:spMkLst>
            <pc:docMk/>
            <pc:sldMk cId="2436693601" sldId="280"/>
            <ac:spMk id="13" creationId="{D23D0F96-8638-B30B-F701-7EC9E470A700}"/>
          </ac:spMkLst>
        </pc:spChg>
        <pc:picChg chg="mod">
          <ac:chgData name="Terhi Välisalo" userId="S::terhi.jaskari@proagria.fi::e8437267-289c-46b5-ba58-cbe4c7d70a44" providerId="AD" clId="Web-{B2B4D1DD-137C-4C4E-AE8E-04D62055EE01}" dt="2023-01-03T11:39:42.962" v="135" actId="1076"/>
          <ac:picMkLst>
            <pc:docMk/>
            <pc:sldMk cId="2436693601" sldId="280"/>
            <ac:picMk id="5" creationId="{A0EF9BBF-0B9E-329E-0C8C-A1803FB0292D}"/>
          </ac:picMkLst>
        </pc:picChg>
        <pc:picChg chg="del">
          <ac:chgData name="Terhi Välisalo" userId="S::terhi.jaskari@proagria.fi::e8437267-289c-46b5-ba58-cbe4c7d70a44" providerId="AD" clId="Web-{B2B4D1DD-137C-4C4E-AE8E-04D62055EE01}" dt="2023-01-03T11:36:40.260" v="112"/>
          <ac:picMkLst>
            <pc:docMk/>
            <pc:sldMk cId="2436693601" sldId="280"/>
            <ac:picMk id="6" creationId="{8EB6E162-AADA-30AE-D6A6-E6D332DFB39F}"/>
          </ac:picMkLst>
        </pc:picChg>
        <pc:picChg chg="del">
          <ac:chgData name="Terhi Välisalo" userId="S::terhi.jaskari@proagria.fi::e8437267-289c-46b5-ba58-cbe4c7d70a44" providerId="AD" clId="Web-{B2B4D1DD-137C-4C4E-AE8E-04D62055EE01}" dt="2023-01-03T11:36:48.292" v="116"/>
          <ac:picMkLst>
            <pc:docMk/>
            <pc:sldMk cId="2436693601" sldId="280"/>
            <ac:picMk id="7" creationId="{D058C07A-1912-BD38-7AD7-FBC22FE6B68B}"/>
          </ac:picMkLst>
        </pc:picChg>
        <pc:picChg chg="add mod">
          <ac:chgData name="Terhi Välisalo" userId="S::terhi.jaskari@proagria.fi::e8437267-289c-46b5-ba58-cbe4c7d70a44" providerId="AD" clId="Web-{B2B4D1DD-137C-4C4E-AE8E-04D62055EE01}" dt="2023-01-03T11:39:40.462" v="134" actId="1076"/>
          <ac:picMkLst>
            <pc:docMk/>
            <pc:sldMk cId="2436693601" sldId="280"/>
            <ac:picMk id="8" creationId="{FA745114-9168-9BE9-2792-A455F07C7069}"/>
          </ac:picMkLst>
        </pc:picChg>
        <pc:picChg chg="del">
          <ac:chgData name="Terhi Välisalo" userId="S::terhi.jaskari@proagria.fi::e8437267-289c-46b5-ba58-cbe4c7d70a44" providerId="AD" clId="Web-{B2B4D1DD-137C-4C4E-AE8E-04D62055EE01}" dt="2023-01-03T11:35:39.292" v="105"/>
          <ac:picMkLst>
            <pc:docMk/>
            <pc:sldMk cId="2436693601" sldId="280"/>
            <ac:picMk id="9" creationId="{126A829A-F5C5-113E-9F01-A091BCC6E2D0}"/>
          </ac:picMkLst>
        </pc:picChg>
        <pc:picChg chg="add mod">
          <ac:chgData name="Terhi Välisalo" userId="S::terhi.jaskari@proagria.fi::e8437267-289c-46b5-ba58-cbe4c7d70a44" providerId="AD" clId="Web-{B2B4D1DD-137C-4C4E-AE8E-04D62055EE01}" dt="2023-01-03T11:39:30.665" v="133" actId="1076"/>
          <ac:picMkLst>
            <pc:docMk/>
            <pc:sldMk cId="2436693601" sldId="280"/>
            <ac:picMk id="11" creationId="{17595E88-B822-0621-5AFF-7D5DB99395DC}"/>
          </ac:picMkLst>
        </pc:picChg>
      </pc:sldChg>
      <pc:sldChg chg="addSp delSp modSp addAnim">
        <pc:chgData name="Terhi Välisalo" userId="S::terhi.jaskari@proagria.fi::e8437267-289c-46b5-ba58-cbe4c7d70a44" providerId="AD" clId="Web-{B2B4D1DD-137C-4C4E-AE8E-04D62055EE01}" dt="2023-01-03T11:51:44.675" v="215" actId="20577"/>
        <pc:sldMkLst>
          <pc:docMk/>
          <pc:sldMk cId="1680887538" sldId="282"/>
        </pc:sldMkLst>
        <pc:spChg chg="mod">
          <ac:chgData name="Terhi Välisalo" userId="S::terhi.jaskari@proagria.fi::e8437267-289c-46b5-ba58-cbe4c7d70a44" providerId="AD" clId="Web-{B2B4D1DD-137C-4C4E-AE8E-04D62055EE01}" dt="2023-01-03T11:48:08.724" v="193" actId="1076"/>
          <ac:spMkLst>
            <pc:docMk/>
            <pc:sldMk cId="1680887538" sldId="282"/>
            <ac:spMk id="2" creationId="{1E99F3C1-2731-C4D7-8034-A9EADE28158E}"/>
          </ac:spMkLst>
        </pc:spChg>
        <pc:spChg chg="mod">
          <ac:chgData name="Terhi Välisalo" userId="S::terhi.jaskari@proagria.fi::e8437267-289c-46b5-ba58-cbe4c7d70a44" providerId="AD" clId="Web-{B2B4D1DD-137C-4C4E-AE8E-04D62055EE01}" dt="2023-01-03T11:49:16.020" v="214" actId="20577"/>
          <ac:spMkLst>
            <pc:docMk/>
            <pc:sldMk cId="1680887538" sldId="282"/>
            <ac:spMk id="3" creationId="{4070C14D-88D7-1E27-A1C6-A0E5512E1FFC}"/>
          </ac:spMkLst>
        </pc:spChg>
        <pc:spChg chg="mod">
          <ac:chgData name="Terhi Välisalo" userId="S::terhi.jaskari@proagria.fi::e8437267-289c-46b5-ba58-cbe4c7d70a44" providerId="AD" clId="Web-{B2B4D1DD-137C-4C4E-AE8E-04D62055EE01}" dt="2023-01-03T11:51:44.675" v="215" actId="20577"/>
          <ac:spMkLst>
            <pc:docMk/>
            <pc:sldMk cId="1680887538" sldId="282"/>
            <ac:spMk id="5" creationId="{A30562DE-8C6B-7A6E-EC96-1411272B1B9A}"/>
          </ac:spMkLst>
        </pc:spChg>
        <pc:spChg chg="add mod">
          <ac:chgData name="Terhi Välisalo" userId="S::terhi.jaskari@proagria.fi::e8437267-289c-46b5-ba58-cbe4c7d70a44" providerId="AD" clId="Web-{B2B4D1DD-137C-4C4E-AE8E-04D62055EE01}" dt="2023-01-03T11:46:50.693" v="184" actId="14100"/>
          <ac:spMkLst>
            <pc:docMk/>
            <pc:sldMk cId="1680887538" sldId="282"/>
            <ac:spMk id="7" creationId="{8A20A7A7-8A9E-CB2B-CEEF-8C5895E2F3C0}"/>
          </ac:spMkLst>
        </pc:spChg>
        <pc:picChg chg="del">
          <ac:chgData name="Terhi Välisalo" userId="S::terhi.jaskari@proagria.fi::e8437267-289c-46b5-ba58-cbe4c7d70a44" providerId="AD" clId="Web-{B2B4D1DD-137C-4C4E-AE8E-04D62055EE01}" dt="2023-01-03T11:48:16.036" v="195"/>
          <ac:picMkLst>
            <pc:docMk/>
            <pc:sldMk cId="1680887538" sldId="282"/>
            <ac:picMk id="10" creationId="{08D2CD93-DD17-1523-EC73-B64C0242A33D}"/>
          </ac:picMkLst>
        </pc:picChg>
        <pc:picChg chg="del">
          <ac:chgData name="Terhi Välisalo" userId="S::terhi.jaskari@proagria.fi::e8437267-289c-46b5-ba58-cbe4c7d70a44" providerId="AD" clId="Web-{B2B4D1DD-137C-4C4E-AE8E-04D62055EE01}" dt="2023-01-03T11:48:14.458" v="194"/>
          <ac:picMkLst>
            <pc:docMk/>
            <pc:sldMk cId="1680887538" sldId="282"/>
            <ac:picMk id="11" creationId="{4E7C3003-4D05-42E6-559F-86F107280602}"/>
          </ac:picMkLst>
        </pc:picChg>
      </pc:sldChg>
    </pc:docChg>
  </pc:docChgLst>
  <pc:docChgLst>
    <pc:chgData name="Terhi Välisalo" userId="S::terhi.jaskari@proagria.fi::e8437267-289c-46b5-ba58-cbe4c7d70a44" providerId="AD" clId="Web-{3C8FBEC3-B196-4AB6-AD0C-33DD0A80BDA8}"/>
    <pc:docChg chg="modSld">
      <pc:chgData name="Terhi Välisalo" userId="S::terhi.jaskari@proagria.fi::e8437267-289c-46b5-ba58-cbe4c7d70a44" providerId="AD" clId="Web-{3C8FBEC3-B196-4AB6-AD0C-33DD0A80BDA8}" dt="2023-01-23T11:20:17.603" v="115"/>
      <pc:docMkLst>
        <pc:docMk/>
      </pc:docMkLst>
      <pc:sldChg chg="modSp modNotes">
        <pc:chgData name="Terhi Välisalo" userId="S::terhi.jaskari@proagria.fi::e8437267-289c-46b5-ba58-cbe4c7d70a44" providerId="AD" clId="Web-{3C8FBEC3-B196-4AB6-AD0C-33DD0A80BDA8}" dt="2023-01-23T11:19:52.009" v="112"/>
        <pc:sldMkLst>
          <pc:docMk/>
          <pc:sldMk cId="2099581315" sldId="278"/>
        </pc:sldMkLst>
        <pc:spChg chg="mod">
          <ac:chgData name="Terhi Välisalo" userId="S::terhi.jaskari@proagria.fi::e8437267-289c-46b5-ba58-cbe4c7d70a44" providerId="AD" clId="Web-{3C8FBEC3-B196-4AB6-AD0C-33DD0A80BDA8}" dt="2023-01-23T11:03:08.029" v="1" actId="20577"/>
          <ac:spMkLst>
            <pc:docMk/>
            <pc:sldMk cId="2099581315" sldId="278"/>
            <ac:spMk id="7" creationId="{BC783625-652E-B14A-85F0-306851001849}"/>
          </ac:spMkLst>
        </pc:spChg>
      </pc:sldChg>
      <pc:sldChg chg="modSp">
        <pc:chgData name="Terhi Välisalo" userId="S::terhi.jaskari@proagria.fi::e8437267-289c-46b5-ba58-cbe4c7d70a44" providerId="AD" clId="Web-{3C8FBEC3-B196-4AB6-AD0C-33DD0A80BDA8}" dt="2023-01-23T11:18:56.196" v="109" actId="20577"/>
        <pc:sldMkLst>
          <pc:docMk/>
          <pc:sldMk cId="256265860" sldId="289"/>
        </pc:sldMkLst>
        <pc:spChg chg="mod">
          <ac:chgData name="Terhi Välisalo" userId="S::terhi.jaskari@proagria.fi::e8437267-289c-46b5-ba58-cbe4c7d70a44" providerId="AD" clId="Web-{3C8FBEC3-B196-4AB6-AD0C-33DD0A80BDA8}" dt="2023-01-23T11:18:56.196" v="109" actId="20577"/>
          <ac:spMkLst>
            <pc:docMk/>
            <pc:sldMk cId="256265860" sldId="289"/>
            <ac:spMk id="9" creationId="{F7E76736-BCE4-FB04-4848-FB1CCDDA79E3}"/>
          </ac:spMkLst>
        </pc:spChg>
      </pc:sldChg>
      <pc:sldChg chg="modNotes">
        <pc:chgData name="Terhi Välisalo" userId="S::terhi.jaskari@proagria.fi::e8437267-289c-46b5-ba58-cbe4c7d70a44" providerId="AD" clId="Web-{3C8FBEC3-B196-4AB6-AD0C-33DD0A80BDA8}" dt="2023-01-23T11:20:17.603" v="115"/>
        <pc:sldMkLst>
          <pc:docMk/>
          <pc:sldMk cId="3682902781" sldId="291"/>
        </pc:sldMkLst>
      </pc:sldChg>
    </pc:docChg>
  </pc:docChgLst>
  <pc:docChgLst>
    <pc:chgData name="Huhta, Elina" userId="S::elina.huhta_seamk.fi#ext#@proagriafi.onmicrosoft.com::4757dda1-8a73-4052-ac58-bd3437e72772" providerId="AD" clId="Web-{1D9F465F-B89D-4C23-8CBA-F31521B6658C}"/>
    <pc:docChg chg="modSld">
      <pc:chgData name="Huhta, Elina" userId="S::elina.huhta_seamk.fi#ext#@proagriafi.onmicrosoft.com::4757dda1-8a73-4052-ac58-bd3437e72772" providerId="AD" clId="Web-{1D9F465F-B89D-4C23-8CBA-F31521B6658C}" dt="2023-01-24T06:26:56.557" v="0" actId="20577"/>
      <pc:docMkLst>
        <pc:docMk/>
      </pc:docMkLst>
      <pc:sldChg chg="modSp">
        <pc:chgData name="Huhta, Elina" userId="S::elina.huhta_seamk.fi#ext#@proagriafi.onmicrosoft.com::4757dda1-8a73-4052-ac58-bd3437e72772" providerId="AD" clId="Web-{1D9F465F-B89D-4C23-8CBA-F31521B6658C}" dt="2023-01-24T06:26:56.557" v="0" actId="20577"/>
        <pc:sldMkLst>
          <pc:docMk/>
          <pc:sldMk cId="3115577552" sldId="285"/>
        </pc:sldMkLst>
        <pc:spChg chg="mod">
          <ac:chgData name="Huhta, Elina" userId="S::elina.huhta_seamk.fi#ext#@proagriafi.onmicrosoft.com::4757dda1-8a73-4052-ac58-bd3437e72772" providerId="AD" clId="Web-{1D9F465F-B89D-4C23-8CBA-F31521B6658C}" dt="2023-01-24T06:26:56.557" v="0" actId="20577"/>
          <ac:spMkLst>
            <pc:docMk/>
            <pc:sldMk cId="3115577552" sldId="285"/>
            <ac:spMk id="2" creationId="{CC8159C2-3C93-E1CD-0E7E-925EE53EC1F2}"/>
          </ac:spMkLst>
        </pc:spChg>
      </pc:sldChg>
    </pc:docChg>
  </pc:docChgLst>
  <pc:docChgLst>
    <pc:chgData name="Terhi Välisalo" userId="S::terhi.jaskari@proagria.fi::e8437267-289c-46b5-ba58-cbe4c7d70a44" providerId="AD" clId="Web-{1B850468-DD98-4B5E-89F1-E44E4A6E63B6}"/>
    <pc:docChg chg="modSld modMainMaster">
      <pc:chgData name="Terhi Välisalo" userId="S::terhi.jaskari@proagria.fi::e8437267-289c-46b5-ba58-cbe4c7d70a44" providerId="AD" clId="Web-{1B850468-DD98-4B5E-89F1-E44E4A6E63B6}" dt="2023-01-03T13:49:51.757" v="6073"/>
      <pc:docMkLst>
        <pc:docMk/>
      </pc:docMkLst>
      <pc:sldChg chg="modTransition modNotes">
        <pc:chgData name="Terhi Välisalo" userId="S::terhi.jaskari@proagria.fi::e8437267-289c-46b5-ba58-cbe4c7d70a44" providerId="AD" clId="Web-{1B850468-DD98-4B5E-89F1-E44E4A6E63B6}" dt="2023-01-03T12:49:25.555" v="2300"/>
        <pc:sldMkLst>
          <pc:docMk/>
          <pc:sldMk cId="1776354627" sldId="273"/>
        </pc:sldMkLst>
      </pc:sldChg>
      <pc:sldChg chg="modTransition modNotes">
        <pc:chgData name="Terhi Välisalo" userId="S::terhi.jaskari@proagria.fi::e8437267-289c-46b5-ba58-cbe4c7d70a44" providerId="AD" clId="Web-{1B850468-DD98-4B5E-89F1-E44E4A6E63B6}" dt="2023-01-03T12:45:06.341" v="2034"/>
        <pc:sldMkLst>
          <pc:docMk/>
          <pc:sldMk cId="3203779604" sldId="277"/>
        </pc:sldMkLst>
      </pc:sldChg>
      <pc:sldChg chg="modTransition">
        <pc:chgData name="Terhi Välisalo" userId="S::terhi.jaskari@proagria.fi::e8437267-289c-46b5-ba58-cbe4c7d70a44" providerId="AD" clId="Web-{1B850468-DD98-4B5E-89F1-E44E4A6E63B6}" dt="2023-01-03T12:08:47.333" v="16"/>
        <pc:sldMkLst>
          <pc:docMk/>
          <pc:sldMk cId="2099581315" sldId="278"/>
        </pc:sldMkLst>
      </pc:sldChg>
      <pc:sldChg chg="modTransition">
        <pc:chgData name="Terhi Välisalo" userId="S::terhi.jaskari@proagria.fi::e8437267-289c-46b5-ba58-cbe4c7d70a44" providerId="AD" clId="Web-{1B850468-DD98-4B5E-89F1-E44E4A6E63B6}" dt="2023-01-03T12:08:47.333" v="16"/>
        <pc:sldMkLst>
          <pc:docMk/>
          <pc:sldMk cId="2436693601" sldId="280"/>
        </pc:sldMkLst>
      </pc:sldChg>
      <pc:sldChg chg="modTransition modNotes">
        <pc:chgData name="Terhi Välisalo" userId="S::terhi.jaskari@proagria.fi::e8437267-289c-46b5-ba58-cbe4c7d70a44" providerId="AD" clId="Web-{1B850468-DD98-4B5E-89F1-E44E4A6E63B6}" dt="2023-01-03T12:38:18.473" v="1660"/>
        <pc:sldMkLst>
          <pc:docMk/>
          <pc:sldMk cId="3966224285" sldId="281"/>
        </pc:sldMkLst>
      </pc:sldChg>
      <pc:sldChg chg="modTransition">
        <pc:chgData name="Terhi Välisalo" userId="S::terhi.jaskari@proagria.fi::e8437267-289c-46b5-ba58-cbe4c7d70a44" providerId="AD" clId="Web-{1B850468-DD98-4B5E-89F1-E44E4A6E63B6}" dt="2023-01-03T12:08:47.333" v="16"/>
        <pc:sldMkLst>
          <pc:docMk/>
          <pc:sldMk cId="1680887538" sldId="282"/>
        </pc:sldMkLst>
      </pc:sldChg>
      <pc:sldChg chg="addSp modSp modTransition modNotes">
        <pc:chgData name="Terhi Välisalo" userId="S::terhi.jaskari@proagria.fi::e8437267-289c-46b5-ba58-cbe4c7d70a44" providerId="AD" clId="Web-{1B850468-DD98-4B5E-89F1-E44E4A6E63B6}" dt="2023-01-03T13:34:57.304" v="5710"/>
        <pc:sldMkLst>
          <pc:docMk/>
          <pc:sldMk cId="179288687" sldId="283"/>
        </pc:sldMkLst>
        <pc:spChg chg="mod">
          <ac:chgData name="Terhi Välisalo" userId="S::terhi.jaskari@proagria.fi::e8437267-289c-46b5-ba58-cbe4c7d70a44" providerId="AD" clId="Web-{1B850468-DD98-4B5E-89F1-E44E4A6E63B6}" dt="2023-01-03T12:32:30.620" v="1317" actId="14100"/>
          <ac:spMkLst>
            <pc:docMk/>
            <pc:sldMk cId="179288687" sldId="283"/>
            <ac:spMk id="3" creationId="{5CCD0E6F-2D73-87A4-A99D-44C7DF7555C6}"/>
          </ac:spMkLst>
        </pc:spChg>
        <pc:picChg chg="add mod">
          <ac:chgData name="Terhi Välisalo" userId="S::terhi.jaskari@proagria.fi::e8437267-289c-46b5-ba58-cbe4c7d70a44" providerId="AD" clId="Web-{1B850468-DD98-4B5E-89F1-E44E4A6E63B6}" dt="2023-01-03T12:31:07.294" v="1295" actId="1076"/>
          <ac:picMkLst>
            <pc:docMk/>
            <pc:sldMk cId="179288687" sldId="283"/>
            <ac:picMk id="6" creationId="{A6381794-E66D-DCD1-6FF7-90FBCD44EB24}"/>
          </ac:picMkLst>
        </pc:picChg>
      </pc:sldChg>
      <pc:sldChg chg="modTransition">
        <pc:chgData name="Terhi Välisalo" userId="S::terhi.jaskari@proagria.fi::e8437267-289c-46b5-ba58-cbe4c7d70a44" providerId="AD" clId="Web-{1B850468-DD98-4B5E-89F1-E44E4A6E63B6}" dt="2023-01-03T12:08:47.333" v="16"/>
        <pc:sldMkLst>
          <pc:docMk/>
          <pc:sldMk cId="3115577552" sldId="285"/>
        </pc:sldMkLst>
      </pc:sldChg>
      <pc:sldChg chg="modTransition modNotes">
        <pc:chgData name="Terhi Välisalo" userId="S::terhi.jaskari@proagria.fi::e8437267-289c-46b5-ba58-cbe4c7d70a44" providerId="AD" clId="Web-{1B850468-DD98-4B5E-89F1-E44E4A6E63B6}" dt="2023-01-03T13:29:39.856" v="5355"/>
        <pc:sldMkLst>
          <pc:docMk/>
          <pc:sldMk cId="1355984864" sldId="287"/>
        </pc:sldMkLst>
      </pc:sldChg>
      <pc:sldChg chg="modSp modTransition modNotes">
        <pc:chgData name="Terhi Välisalo" userId="S::terhi.jaskari@proagria.fi::e8437267-289c-46b5-ba58-cbe4c7d70a44" providerId="AD" clId="Web-{1B850468-DD98-4B5E-89F1-E44E4A6E63B6}" dt="2023-01-03T13:39:05.362" v="5718" actId="1076"/>
        <pc:sldMkLst>
          <pc:docMk/>
          <pc:sldMk cId="3492171249" sldId="288"/>
        </pc:sldMkLst>
        <pc:spChg chg="mod">
          <ac:chgData name="Terhi Välisalo" userId="S::terhi.jaskari@proagria.fi::e8437267-289c-46b5-ba58-cbe4c7d70a44" providerId="AD" clId="Web-{1B850468-DD98-4B5E-89F1-E44E4A6E63B6}" dt="2023-01-03T13:39:05.362" v="5718" actId="1076"/>
          <ac:spMkLst>
            <pc:docMk/>
            <pc:sldMk cId="3492171249" sldId="288"/>
            <ac:spMk id="11" creationId="{6C7BE37E-61A4-61A8-65B4-0C8FB4AB3A75}"/>
          </ac:spMkLst>
        </pc:spChg>
      </pc:sldChg>
      <pc:sldChg chg="modTransition">
        <pc:chgData name="Terhi Välisalo" userId="S::terhi.jaskari@proagria.fi::e8437267-289c-46b5-ba58-cbe4c7d70a44" providerId="AD" clId="Web-{1B850468-DD98-4B5E-89F1-E44E4A6E63B6}" dt="2023-01-03T12:08:47.333" v="16"/>
        <pc:sldMkLst>
          <pc:docMk/>
          <pc:sldMk cId="256265860" sldId="289"/>
        </pc:sldMkLst>
      </pc:sldChg>
      <pc:sldChg chg="delSp modTransition">
        <pc:chgData name="Terhi Välisalo" userId="S::terhi.jaskari@proagria.fi::e8437267-289c-46b5-ba58-cbe4c7d70a44" providerId="AD" clId="Web-{1B850468-DD98-4B5E-89F1-E44E4A6E63B6}" dt="2023-01-03T13:00:50.355" v="3019"/>
        <pc:sldMkLst>
          <pc:docMk/>
          <pc:sldMk cId="2109716021" sldId="290"/>
        </pc:sldMkLst>
        <pc:picChg chg="del">
          <ac:chgData name="Terhi Välisalo" userId="S::terhi.jaskari@proagria.fi::e8437267-289c-46b5-ba58-cbe4c7d70a44" providerId="AD" clId="Web-{1B850468-DD98-4B5E-89F1-E44E4A6E63B6}" dt="2023-01-03T13:00:50.355" v="3019"/>
          <ac:picMkLst>
            <pc:docMk/>
            <pc:sldMk cId="2109716021" sldId="290"/>
            <ac:picMk id="9" creationId="{126A829A-F5C5-113E-9F01-A091BCC6E2D0}"/>
          </ac:picMkLst>
        </pc:picChg>
      </pc:sldChg>
      <pc:sldChg chg="delSp modTransition modNotes">
        <pc:chgData name="Terhi Välisalo" userId="S::terhi.jaskari@proagria.fi::e8437267-289c-46b5-ba58-cbe4c7d70a44" providerId="AD" clId="Web-{1B850468-DD98-4B5E-89F1-E44E4A6E63B6}" dt="2023-01-03T13:02:56.838" v="3178"/>
        <pc:sldMkLst>
          <pc:docMk/>
          <pc:sldMk cId="3682902781" sldId="291"/>
        </pc:sldMkLst>
        <pc:picChg chg="del">
          <ac:chgData name="Terhi Välisalo" userId="S::terhi.jaskari@proagria.fi::e8437267-289c-46b5-ba58-cbe4c7d70a44" providerId="AD" clId="Web-{1B850468-DD98-4B5E-89F1-E44E4A6E63B6}" dt="2023-01-03T13:00:45.496" v="3018"/>
          <ac:picMkLst>
            <pc:docMk/>
            <pc:sldMk cId="3682902781" sldId="291"/>
            <ac:picMk id="9" creationId="{126A829A-F5C5-113E-9F01-A091BCC6E2D0}"/>
          </ac:picMkLst>
        </pc:picChg>
      </pc:sldChg>
      <pc:sldChg chg="modTransition modNotes">
        <pc:chgData name="Terhi Välisalo" userId="S::terhi.jaskari@proagria.fi::e8437267-289c-46b5-ba58-cbe4c7d70a44" providerId="AD" clId="Web-{1B850468-DD98-4B5E-89F1-E44E4A6E63B6}" dt="2023-01-03T12:41:29.736" v="1845"/>
        <pc:sldMkLst>
          <pc:docMk/>
          <pc:sldMk cId="3306056179" sldId="292"/>
        </pc:sldMkLst>
      </pc:sldChg>
      <pc:sldChg chg="addSp modSp modTransition modNotes">
        <pc:chgData name="Terhi Välisalo" userId="S::terhi.jaskari@proagria.fi::e8437267-289c-46b5-ba58-cbe4c7d70a44" providerId="AD" clId="Web-{1B850468-DD98-4B5E-89F1-E44E4A6E63B6}" dt="2023-01-03T13:49:51.757" v="6073"/>
        <pc:sldMkLst>
          <pc:docMk/>
          <pc:sldMk cId="542576816" sldId="294"/>
        </pc:sldMkLst>
        <pc:spChg chg="add mod">
          <ac:chgData name="Terhi Välisalo" userId="S::terhi.jaskari@proagria.fi::e8437267-289c-46b5-ba58-cbe4c7d70a44" providerId="AD" clId="Web-{1B850468-DD98-4B5E-89F1-E44E4A6E63B6}" dt="2023-01-03T13:40:12.189" v="5745" actId="1076"/>
          <ac:spMkLst>
            <pc:docMk/>
            <pc:sldMk cId="542576816" sldId="294"/>
            <ac:spMk id="4" creationId="{BC3DFB37-EE47-42A9-B360-D164CF05EDDC}"/>
          </ac:spMkLst>
        </pc:spChg>
        <pc:spChg chg="mod">
          <ac:chgData name="Terhi Välisalo" userId="S::terhi.jaskari@proagria.fi::e8437267-289c-46b5-ba58-cbe4c7d70a44" providerId="AD" clId="Web-{1B850468-DD98-4B5E-89F1-E44E4A6E63B6}" dt="2023-01-03T13:40:08.314" v="5744" actId="1076"/>
          <ac:spMkLst>
            <pc:docMk/>
            <pc:sldMk cId="542576816" sldId="294"/>
            <ac:spMk id="23" creationId="{A9F08FE0-5F5C-79E6-BC35-B22E213382E8}"/>
          </ac:spMkLst>
        </pc:spChg>
      </pc:sldChg>
      <pc:sldChg chg="delSp modTransition">
        <pc:chgData name="Terhi Välisalo" userId="S::terhi.jaskari@proagria.fi::e8437267-289c-46b5-ba58-cbe4c7d70a44" providerId="AD" clId="Web-{1B850468-DD98-4B5E-89F1-E44E4A6E63B6}" dt="2023-01-03T13:39:43.455" v="5740"/>
        <pc:sldMkLst>
          <pc:docMk/>
          <pc:sldMk cId="2211748376" sldId="296"/>
        </pc:sldMkLst>
        <pc:spChg chg="del">
          <ac:chgData name="Terhi Välisalo" userId="S::terhi.jaskari@proagria.fi::e8437267-289c-46b5-ba58-cbe4c7d70a44" providerId="AD" clId="Web-{1B850468-DD98-4B5E-89F1-E44E4A6E63B6}" dt="2023-01-03T13:39:43.455" v="5740"/>
          <ac:spMkLst>
            <pc:docMk/>
            <pc:sldMk cId="2211748376" sldId="296"/>
            <ac:spMk id="3" creationId="{48BC78B1-755E-5D8C-BF6A-31333E0D7BBB}"/>
          </ac:spMkLst>
        </pc:spChg>
      </pc:sldChg>
      <pc:sldMasterChg chg="modTransition modSldLayout">
        <pc:chgData name="Terhi Välisalo" userId="S::terhi.jaskari@proagria.fi::e8437267-289c-46b5-ba58-cbe4c7d70a44" providerId="AD" clId="Web-{1B850468-DD98-4B5E-89F1-E44E4A6E63B6}" dt="2023-01-03T12:08:47.333" v="16"/>
        <pc:sldMasterMkLst>
          <pc:docMk/>
          <pc:sldMasterMk cId="3568918120" sldId="2147483739"/>
        </pc:sldMasterMkLst>
        <pc:sldLayoutChg chg="modTransition">
          <pc:chgData name="Terhi Välisalo" userId="S::terhi.jaskari@proagria.fi::e8437267-289c-46b5-ba58-cbe4c7d70a44" providerId="AD" clId="Web-{1B850468-DD98-4B5E-89F1-E44E4A6E63B6}" dt="2023-01-03T12:08:47.333" v="16"/>
          <pc:sldLayoutMkLst>
            <pc:docMk/>
            <pc:sldMasterMk cId="3568918120" sldId="2147483739"/>
            <pc:sldLayoutMk cId="2648406946" sldId="2147483740"/>
          </pc:sldLayoutMkLst>
        </pc:sldLayoutChg>
        <pc:sldLayoutChg chg="modTransition">
          <pc:chgData name="Terhi Välisalo" userId="S::terhi.jaskari@proagria.fi::e8437267-289c-46b5-ba58-cbe4c7d70a44" providerId="AD" clId="Web-{1B850468-DD98-4B5E-89F1-E44E4A6E63B6}" dt="2023-01-03T12:08:47.333" v="16"/>
          <pc:sldLayoutMkLst>
            <pc:docMk/>
            <pc:sldMasterMk cId="3568918120" sldId="2147483739"/>
            <pc:sldLayoutMk cId="712587341" sldId="2147483741"/>
          </pc:sldLayoutMkLst>
        </pc:sldLayoutChg>
        <pc:sldLayoutChg chg="modTransition">
          <pc:chgData name="Terhi Välisalo" userId="S::terhi.jaskari@proagria.fi::e8437267-289c-46b5-ba58-cbe4c7d70a44" providerId="AD" clId="Web-{1B850468-DD98-4B5E-89F1-E44E4A6E63B6}" dt="2023-01-03T12:08:47.333" v="16"/>
          <pc:sldLayoutMkLst>
            <pc:docMk/>
            <pc:sldMasterMk cId="3568918120" sldId="2147483739"/>
            <pc:sldLayoutMk cId="2238323753" sldId="2147483742"/>
          </pc:sldLayoutMkLst>
        </pc:sldLayoutChg>
        <pc:sldLayoutChg chg="modTransition">
          <pc:chgData name="Terhi Välisalo" userId="S::terhi.jaskari@proagria.fi::e8437267-289c-46b5-ba58-cbe4c7d70a44" providerId="AD" clId="Web-{1B850468-DD98-4B5E-89F1-E44E4A6E63B6}" dt="2023-01-03T12:08:47.333" v="16"/>
          <pc:sldLayoutMkLst>
            <pc:docMk/>
            <pc:sldMasterMk cId="3568918120" sldId="2147483739"/>
            <pc:sldLayoutMk cId="3056488514" sldId="2147483743"/>
          </pc:sldLayoutMkLst>
        </pc:sldLayoutChg>
        <pc:sldLayoutChg chg="modTransition">
          <pc:chgData name="Terhi Välisalo" userId="S::terhi.jaskari@proagria.fi::e8437267-289c-46b5-ba58-cbe4c7d70a44" providerId="AD" clId="Web-{1B850468-DD98-4B5E-89F1-E44E4A6E63B6}" dt="2023-01-03T12:08:47.333" v="16"/>
          <pc:sldLayoutMkLst>
            <pc:docMk/>
            <pc:sldMasterMk cId="3568918120" sldId="2147483739"/>
            <pc:sldLayoutMk cId="3831649291" sldId="2147483744"/>
          </pc:sldLayoutMkLst>
        </pc:sldLayoutChg>
        <pc:sldLayoutChg chg="modTransition">
          <pc:chgData name="Terhi Välisalo" userId="S::terhi.jaskari@proagria.fi::e8437267-289c-46b5-ba58-cbe4c7d70a44" providerId="AD" clId="Web-{1B850468-DD98-4B5E-89F1-E44E4A6E63B6}" dt="2023-01-03T12:08:47.333" v="16"/>
          <pc:sldLayoutMkLst>
            <pc:docMk/>
            <pc:sldMasterMk cId="3568918120" sldId="2147483739"/>
            <pc:sldLayoutMk cId="99654272" sldId="2147483745"/>
          </pc:sldLayoutMkLst>
        </pc:sldLayoutChg>
        <pc:sldLayoutChg chg="modTransition">
          <pc:chgData name="Terhi Välisalo" userId="S::terhi.jaskari@proagria.fi::e8437267-289c-46b5-ba58-cbe4c7d70a44" providerId="AD" clId="Web-{1B850468-DD98-4B5E-89F1-E44E4A6E63B6}" dt="2023-01-03T12:08:47.333" v="16"/>
          <pc:sldLayoutMkLst>
            <pc:docMk/>
            <pc:sldMasterMk cId="3568918120" sldId="2147483739"/>
            <pc:sldLayoutMk cId="4079388791" sldId="2147483746"/>
          </pc:sldLayoutMkLst>
        </pc:sldLayoutChg>
        <pc:sldLayoutChg chg="modTransition">
          <pc:chgData name="Terhi Välisalo" userId="S::terhi.jaskari@proagria.fi::e8437267-289c-46b5-ba58-cbe4c7d70a44" providerId="AD" clId="Web-{1B850468-DD98-4B5E-89F1-E44E4A6E63B6}" dt="2023-01-03T12:08:47.333" v="16"/>
          <pc:sldLayoutMkLst>
            <pc:docMk/>
            <pc:sldMasterMk cId="3568918120" sldId="2147483739"/>
            <pc:sldLayoutMk cId="861082659" sldId="2147483747"/>
          </pc:sldLayoutMkLst>
        </pc:sldLayoutChg>
        <pc:sldLayoutChg chg="modTransition">
          <pc:chgData name="Terhi Välisalo" userId="S::terhi.jaskari@proagria.fi::e8437267-289c-46b5-ba58-cbe4c7d70a44" providerId="AD" clId="Web-{1B850468-DD98-4B5E-89F1-E44E4A6E63B6}" dt="2023-01-03T12:08:47.333" v="16"/>
          <pc:sldLayoutMkLst>
            <pc:docMk/>
            <pc:sldMasterMk cId="3568918120" sldId="2147483739"/>
            <pc:sldLayoutMk cId="3623276717" sldId="2147483748"/>
          </pc:sldLayoutMkLst>
        </pc:sldLayoutChg>
        <pc:sldLayoutChg chg="modTransition">
          <pc:chgData name="Terhi Välisalo" userId="S::terhi.jaskari@proagria.fi::e8437267-289c-46b5-ba58-cbe4c7d70a44" providerId="AD" clId="Web-{1B850468-DD98-4B5E-89F1-E44E4A6E63B6}" dt="2023-01-03T12:08:47.333" v="16"/>
          <pc:sldLayoutMkLst>
            <pc:docMk/>
            <pc:sldMasterMk cId="3568918120" sldId="2147483739"/>
            <pc:sldLayoutMk cId="419495339" sldId="2147483749"/>
          </pc:sldLayoutMkLst>
        </pc:sldLayoutChg>
        <pc:sldLayoutChg chg="modTransition">
          <pc:chgData name="Terhi Välisalo" userId="S::terhi.jaskari@proagria.fi::e8437267-289c-46b5-ba58-cbe4c7d70a44" providerId="AD" clId="Web-{1B850468-DD98-4B5E-89F1-E44E4A6E63B6}" dt="2023-01-03T12:08:47.333" v="16"/>
          <pc:sldLayoutMkLst>
            <pc:docMk/>
            <pc:sldMasterMk cId="3568918120" sldId="2147483739"/>
            <pc:sldLayoutMk cId="3275148567" sldId="2147483750"/>
          </pc:sldLayoutMkLst>
        </pc:sldLayoutChg>
      </pc:sldMasterChg>
    </pc:docChg>
  </pc:docChgLst>
  <pc:docChgLst>
    <pc:chgData name="Terhi Välisalo" userId="S::terhi.jaskari@proagria.fi::e8437267-289c-46b5-ba58-cbe4c7d70a44" providerId="AD" clId="Web-{3E8C5EFA-D57A-463D-BEA8-F35E6F851690}"/>
    <pc:docChg chg="addSld delSld modSld sldOrd">
      <pc:chgData name="Terhi Välisalo" userId="S::terhi.jaskari@proagria.fi::e8437267-289c-46b5-ba58-cbe4c7d70a44" providerId="AD" clId="Web-{3E8C5EFA-D57A-463D-BEA8-F35E6F851690}" dt="2023-01-03T11:19:32.069" v="1768"/>
      <pc:docMkLst>
        <pc:docMk/>
      </pc:docMkLst>
      <pc:sldChg chg="addSp delSp modSp del mod setBg">
        <pc:chgData name="Terhi Välisalo" userId="S::terhi.jaskari@proagria.fi::e8437267-289c-46b5-ba58-cbe4c7d70a44" providerId="AD" clId="Web-{3E8C5EFA-D57A-463D-BEA8-F35E6F851690}" dt="2023-01-03T09:07:57.138" v="65"/>
        <pc:sldMkLst>
          <pc:docMk/>
          <pc:sldMk cId="930249330" sldId="256"/>
        </pc:sldMkLst>
        <pc:spChg chg="mod">
          <ac:chgData name="Terhi Välisalo" userId="S::terhi.jaskari@proagria.fi::e8437267-289c-46b5-ba58-cbe4c7d70a44" providerId="AD" clId="Web-{3E8C5EFA-D57A-463D-BEA8-F35E6F851690}" dt="2023-01-03T09:07:52.138" v="64" actId="20577"/>
          <ac:spMkLst>
            <pc:docMk/>
            <pc:sldMk cId="930249330" sldId="256"/>
            <ac:spMk id="2" creationId="{FAF14261-079F-D7D1-425A-0DC8FAE7955C}"/>
          </ac:spMkLst>
        </pc:spChg>
        <pc:spChg chg="del mod">
          <ac:chgData name="Terhi Välisalo" userId="S::terhi.jaskari@proagria.fi::e8437267-289c-46b5-ba58-cbe4c7d70a44" providerId="AD" clId="Web-{3E8C5EFA-D57A-463D-BEA8-F35E6F851690}" dt="2023-01-03T09:07:14.076" v="57"/>
          <ac:spMkLst>
            <pc:docMk/>
            <pc:sldMk cId="930249330" sldId="256"/>
            <ac:spMk id="3" creationId="{2082F2DE-4D45-3761-BCAE-3A4A67D8FA3A}"/>
          </ac:spMkLst>
        </pc:spChg>
        <pc:spChg chg="add mod">
          <ac:chgData name="Terhi Välisalo" userId="S::terhi.jaskari@proagria.fi::e8437267-289c-46b5-ba58-cbe4c7d70a44" providerId="AD" clId="Web-{3E8C5EFA-D57A-463D-BEA8-F35E6F851690}" dt="2023-01-03T09:07:14.076" v="57"/>
          <ac:spMkLst>
            <pc:docMk/>
            <pc:sldMk cId="930249330" sldId="256"/>
            <ac:spMk id="5" creationId="{6FC2F0FF-5253-DB25-3019-AFE8F1C061E8}"/>
          </ac:spMkLst>
        </pc:spChg>
      </pc:sldChg>
      <pc:sldChg chg="new">
        <pc:chgData name="Terhi Välisalo" userId="S::terhi.jaskari@proagria.fi::e8437267-289c-46b5-ba58-cbe4c7d70a44" providerId="AD" clId="Web-{3E8C5EFA-D57A-463D-BEA8-F35E6F851690}" dt="2023-01-03T08:14:35.336" v="0"/>
        <pc:sldMkLst>
          <pc:docMk/>
          <pc:sldMk cId="3582038589" sldId="256"/>
        </pc:sldMkLst>
      </pc:sldChg>
      <pc:sldChg chg="del">
        <pc:chgData name="Terhi Välisalo" userId="S::terhi.jaskari@proagria.fi::e8437267-289c-46b5-ba58-cbe4c7d70a44" providerId="AD" clId="Web-{3E8C5EFA-D57A-463D-BEA8-F35E6F851690}" dt="2023-01-03T10:43:30.792" v="1180"/>
        <pc:sldMkLst>
          <pc:docMk/>
          <pc:sldMk cId="1555644163" sldId="257"/>
        </pc:sldMkLst>
      </pc:sldChg>
      <pc:sldChg chg="del">
        <pc:chgData name="Terhi Välisalo" userId="S::terhi.jaskari@proagria.fi::e8437267-289c-46b5-ba58-cbe4c7d70a44" providerId="AD" clId="Web-{3E8C5EFA-D57A-463D-BEA8-F35E6F851690}" dt="2023-01-03T10:14:04.650" v="457"/>
        <pc:sldMkLst>
          <pc:docMk/>
          <pc:sldMk cId="3838641790" sldId="258"/>
        </pc:sldMkLst>
      </pc:sldChg>
      <pc:sldChg chg="addSp delSp modSp del">
        <pc:chgData name="Terhi Välisalo" userId="S::terhi.jaskari@proagria.fi::e8437267-289c-46b5-ba58-cbe4c7d70a44" providerId="AD" clId="Web-{3E8C5EFA-D57A-463D-BEA8-F35E6F851690}" dt="2023-01-03T10:33:45.583" v="1103"/>
        <pc:sldMkLst>
          <pc:docMk/>
          <pc:sldMk cId="647219182" sldId="259"/>
        </pc:sldMkLst>
        <pc:spChg chg="add mod">
          <ac:chgData name="Terhi Välisalo" userId="S::terhi.jaskari@proagria.fi::e8437267-289c-46b5-ba58-cbe4c7d70a44" providerId="AD" clId="Web-{3E8C5EFA-D57A-463D-BEA8-F35E6F851690}" dt="2023-01-03T10:33:41.911" v="1102"/>
          <ac:spMkLst>
            <pc:docMk/>
            <pc:sldMk cId="647219182" sldId="259"/>
            <ac:spMk id="5" creationId="{9A4CDE6F-1A31-17F6-115B-080852151EB4}"/>
          </ac:spMkLst>
        </pc:spChg>
        <pc:picChg chg="del">
          <ac:chgData name="Terhi Välisalo" userId="S::terhi.jaskari@proagria.fi::e8437267-289c-46b5-ba58-cbe4c7d70a44" providerId="AD" clId="Web-{3E8C5EFA-D57A-463D-BEA8-F35E6F851690}" dt="2023-01-03T10:33:41.911" v="1102"/>
          <ac:picMkLst>
            <pc:docMk/>
            <pc:sldMk cId="647219182" sldId="259"/>
            <ac:picMk id="4" creationId="{BA682074-3500-C315-AFDA-102C368D370F}"/>
          </ac:picMkLst>
        </pc:picChg>
      </pc:sldChg>
      <pc:sldChg chg="del">
        <pc:chgData name="Terhi Välisalo" userId="S::terhi.jaskari@proagria.fi::e8437267-289c-46b5-ba58-cbe4c7d70a44" providerId="AD" clId="Web-{3E8C5EFA-D57A-463D-BEA8-F35E6F851690}" dt="2023-01-03T10:43:34.449" v="1181"/>
        <pc:sldMkLst>
          <pc:docMk/>
          <pc:sldMk cId="2756224065" sldId="260"/>
        </pc:sldMkLst>
      </pc:sldChg>
      <pc:sldChg chg="del">
        <pc:chgData name="Terhi Välisalo" userId="S::terhi.jaskari@proagria.fi::e8437267-289c-46b5-ba58-cbe4c7d70a44" providerId="AD" clId="Web-{3E8C5EFA-D57A-463D-BEA8-F35E6F851690}" dt="2023-01-03T10:43:42.605" v="1183"/>
        <pc:sldMkLst>
          <pc:docMk/>
          <pc:sldMk cId="1020352550" sldId="261"/>
        </pc:sldMkLst>
      </pc:sldChg>
      <pc:sldChg chg="del">
        <pc:chgData name="Terhi Välisalo" userId="S::terhi.jaskari@proagria.fi::e8437267-289c-46b5-ba58-cbe4c7d70a44" providerId="AD" clId="Web-{3E8C5EFA-D57A-463D-BEA8-F35E6F851690}" dt="2023-01-03T10:43:45.276" v="1184"/>
        <pc:sldMkLst>
          <pc:docMk/>
          <pc:sldMk cId="3566451391" sldId="262"/>
        </pc:sldMkLst>
      </pc:sldChg>
      <pc:sldChg chg="del">
        <pc:chgData name="Terhi Välisalo" userId="S::terhi.jaskari@proagria.fi::e8437267-289c-46b5-ba58-cbe4c7d70a44" providerId="AD" clId="Web-{3E8C5EFA-D57A-463D-BEA8-F35E6F851690}" dt="2023-01-03T10:17:21.959" v="489"/>
        <pc:sldMkLst>
          <pc:docMk/>
          <pc:sldMk cId="2322295302" sldId="263"/>
        </pc:sldMkLst>
      </pc:sldChg>
      <pc:sldChg chg="del">
        <pc:chgData name="Terhi Välisalo" userId="S::terhi.jaskari@proagria.fi::e8437267-289c-46b5-ba58-cbe4c7d70a44" providerId="AD" clId="Web-{3E8C5EFA-D57A-463D-BEA8-F35E6F851690}" dt="2023-01-03T10:43:47.667" v="1185"/>
        <pc:sldMkLst>
          <pc:docMk/>
          <pc:sldMk cId="3508017946" sldId="264"/>
        </pc:sldMkLst>
      </pc:sldChg>
      <pc:sldChg chg="del">
        <pc:chgData name="Terhi Välisalo" userId="S::terhi.jaskari@proagria.fi::e8437267-289c-46b5-ba58-cbe4c7d70a44" providerId="AD" clId="Web-{3E8C5EFA-D57A-463D-BEA8-F35E6F851690}" dt="2023-01-03T10:53:53.454" v="1230"/>
        <pc:sldMkLst>
          <pc:docMk/>
          <pc:sldMk cId="905838016" sldId="265"/>
        </pc:sldMkLst>
      </pc:sldChg>
      <pc:sldChg chg="del">
        <pc:chgData name="Terhi Välisalo" userId="S::terhi.jaskari@proagria.fi::e8437267-289c-46b5-ba58-cbe4c7d70a44" providerId="AD" clId="Web-{3E8C5EFA-D57A-463D-BEA8-F35E6F851690}" dt="2023-01-03T11:17:46.446" v="1758"/>
        <pc:sldMkLst>
          <pc:docMk/>
          <pc:sldMk cId="2485111326" sldId="266"/>
        </pc:sldMkLst>
      </pc:sldChg>
      <pc:sldChg chg="del">
        <pc:chgData name="Terhi Välisalo" userId="S::terhi.jaskari@proagria.fi::e8437267-289c-46b5-ba58-cbe4c7d70a44" providerId="AD" clId="Web-{3E8C5EFA-D57A-463D-BEA8-F35E6F851690}" dt="2023-01-03T10:43:27.386" v="1179"/>
        <pc:sldMkLst>
          <pc:docMk/>
          <pc:sldMk cId="2653378921" sldId="267"/>
        </pc:sldMkLst>
      </pc:sldChg>
      <pc:sldChg chg="del">
        <pc:chgData name="Terhi Välisalo" userId="S::terhi.jaskari@proagria.fi::e8437267-289c-46b5-ba58-cbe4c7d70a44" providerId="AD" clId="Web-{3E8C5EFA-D57A-463D-BEA8-F35E6F851690}" dt="2023-01-03T11:17:46.446" v="1762"/>
        <pc:sldMkLst>
          <pc:docMk/>
          <pc:sldMk cId="1264093216" sldId="268"/>
        </pc:sldMkLst>
      </pc:sldChg>
      <pc:sldChg chg="del">
        <pc:chgData name="Terhi Välisalo" userId="S::terhi.jaskari@proagria.fi::e8437267-289c-46b5-ba58-cbe4c7d70a44" providerId="AD" clId="Web-{3E8C5EFA-D57A-463D-BEA8-F35E6F851690}" dt="2023-01-03T11:17:46.446" v="1760"/>
        <pc:sldMkLst>
          <pc:docMk/>
          <pc:sldMk cId="90797688" sldId="269"/>
        </pc:sldMkLst>
      </pc:sldChg>
      <pc:sldChg chg="del">
        <pc:chgData name="Terhi Välisalo" userId="S::terhi.jaskari@proagria.fi::e8437267-289c-46b5-ba58-cbe4c7d70a44" providerId="AD" clId="Web-{3E8C5EFA-D57A-463D-BEA8-F35E6F851690}" dt="2023-01-03T11:17:46.446" v="1759"/>
        <pc:sldMkLst>
          <pc:docMk/>
          <pc:sldMk cId="3476980543" sldId="270"/>
        </pc:sldMkLst>
      </pc:sldChg>
      <pc:sldChg chg="addSp delSp modSp mod ord setBg">
        <pc:chgData name="Terhi Välisalo" userId="S::terhi.jaskari@proagria.fi::e8437267-289c-46b5-ba58-cbe4c7d70a44" providerId="AD" clId="Web-{3E8C5EFA-D57A-463D-BEA8-F35E6F851690}" dt="2023-01-03T10:54:56.765" v="1245" actId="1076"/>
        <pc:sldMkLst>
          <pc:docMk/>
          <pc:sldMk cId="1776354627" sldId="273"/>
        </pc:sldMkLst>
        <pc:spChg chg="del mod">
          <ac:chgData name="Terhi Välisalo" userId="S::terhi.jaskari@proagria.fi::e8437267-289c-46b5-ba58-cbe4c7d70a44" providerId="AD" clId="Web-{3E8C5EFA-D57A-463D-BEA8-F35E6F851690}" dt="2023-01-03T09:23:59.537" v="329"/>
          <ac:spMkLst>
            <pc:docMk/>
            <pc:sldMk cId="1776354627" sldId="273"/>
            <ac:spMk id="2" creationId="{1E99F3C1-2731-C4D7-8034-A9EADE28158E}"/>
          </ac:spMkLst>
        </pc:spChg>
        <pc:spChg chg="del">
          <ac:chgData name="Terhi Välisalo" userId="S::terhi.jaskari@proagria.fi::e8437267-289c-46b5-ba58-cbe4c7d70a44" providerId="AD" clId="Web-{3E8C5EFA-D57A-463D-BEA8-F35E6F851690}" dt="2023-01-03T08:54:59.613" v="6"/>
          <ac:spMkLst>
            <pc:docMk/>
            <pc:sldMk cId="1776354627" sldId="273"/>
            <ac:spMk id="3" creationId="{A23A620F-C777-35BB-A5D4-6F7430B9FBDC}"/>
          </ac:spMkLst>
        </pc:spChg>
        <pc:spChg chg="add mod">
          <ac:chgData name="Terhi Välisalo" userId="S::terhi.jaskari@proagria.fi::e8437267-289c-46b5-ba58-cbe4c7d70a44" providerId="AD" clId="Web-{3E8C5EFA-D57A-463D-BEA8-F35E6F851690}" dt="2023-01-03T10:54:54.656" v="1244" actId="20577"/>
          <ac:spMkLst>
            <pc:docMk/>
            <pc:sldMk cId="1776354627" sldId="273"/>
            <ac:spMk id="3" creationId="{A51E49D1-B6C1-7809-A582-3B093417F1E8}"/>
          </ac:spMkLst>
        </pc:spChg>
        <pc:spChg chg="add del mod">
          <ac:chgData name="Terhi Välisalo" userId="S::terhi.jaskari@proagria.fi::e8437267-289c-46b5-ba58-cbe4c7d70a44" providerId="AD" clId="Web-{3E8C5EFA-D57A-463D-BEA8-F35E6F851690}" dt="2023-01-03T10:54:43.141" v="1242"/>
          <ac:spMkLst>
            <pc:docMk/>
            <pc:sldMk cId="1776354627" sldId="273"/>
            <ac:spMk id="15" creationId="{CE423DB9-EF4E-B74B-B64D-12A7270F257D}"/>
          </ac:spMkLst>
        </pc:spChg>
        <pc:picChg chg="add mod ord">
          <ac:chgData name="Terhi Välisalo" userId="S::terhi.jaskari@proagria.fi::e8437267-289c-46b5-ba58-cbe4c7d70a44" providerId="AD" clId="Web-{3E8C5EFA-D57A-463D-BEA8-F35E6F851690}" dt="2023-01-03T08:55:56.988" v="21" actId="1076"/>
          <ac:picMkLst>
            <pc:docMk/>
            <pc:sldMk cId="1776354627" sldId="273"/>
            <ac:picMk id="4" creationId="{F32632B5-EF75-259A-478C-C0551F0D0F7A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08:55:24.066" v="12"/>
          <ac:picMkLst>
            <pc:docMk/>
            <pc:sldMk cId="1776354627" sldId="273"/>
            <ac:picMk id="6" creationId="{AE6B0CCE-EB6D-FE8F-74F1-1CAF3D508440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08:55:51.816" v="19" actId="1076"/>
          <ac:picMkLst>
            <pc:docMk/>
            <pc:sldMk cId="1776354627" sldId="273"/>
            <ac:picMk id="8" creationId="{091A3B09-6B52-DE7B-33C0-0ECA4B513B90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08:55:59.613" v="22" actId="1076"/>
          <ac:picMkLst>
            <pc:docMk/>
            <pc:sldMk cId="1776354627" sldId="273"/>
            <ac:picMk id="10" creationId="{08D2CD93-DD17-1523-EC73-B64C0242A33D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08:55:54.332" v="20" actId="1076"/>
          <ac:picMkLst>
            <pc:docMk/>
            <pc:sldMk cId="1776354627" sldId="273"/>
            <ac:picMk id="11" creationId="{4E7C3003-4D05-42E6-559F-86F107280602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08:59:06.533" v="47" actId="1076"/>
          <ac:picMkLst>
            <pc:docMk/>
            <pc:sldMk cId="1776354627" sldId="273"/>
            <ac:picMk id="13" creationId="{210667B7-CC15-86CB-44B3-6960D4C226D0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10:54:56.765" v="1245" actId="1076"/>
          <ac:picMkLst>
            <pc:docMk/>
            <pc:sldMk cId="1776354627" sldId="273"/>
            <ac:picMk id="17" creationId="{32A15383-EE6E-9E1C-4C8C-8D318E87114A}"/>
          </ac:picMkLst>
        </pc:picChg>
      </pc:sldChg>
      <pc:sldChg chg="addSp delSp modSp del">
        <pc:chgData name="Terhi Välisalo" userId="S::terhi.jaskari@proagria.fi::e8437267-289c-46b5-ba58-cbe4c7d70a44" providerId="AD" clId="Web-{3E8C5EFA-D57A-463D-BEA8-F35E6F851690}" dt="2023-01-03T10:43:49.730" v="1186"/>
        <pc:sldMkLst>
          <pc:docMk/>
          <pc:sldMk cId="1004104183" sldId="274"/>
        </pc:sldMkLst>
        <pc:spChg chg="add mod">
          <ac:chgData name="Terhi Välisalo" userId="S::terhi.jaskari@proagria.fi::e8437267-289c-46b5-ba58-cbe4c7d70a44" providerId="AD" clId="Web-{3E8C5EFA-D57A-463D-BEA8-F35E6F851690}" dt="2023-01-03T10:31:51.866" v="1077"/>
          <ac:spMkLst>
            <pc:docMk/>
            <pc:sldMk cId="1004104183" sldId="274"/>
            <ac:spMk id="3" creationId="{AA58DC1E-FAFE-5BF5-850C-86A15F972FC5}"/>
          </ac:spMkLst>
        </pc:spChg>
        <pc:picChg chg="del">
          <ac:chgData name="Terhi Välisalo" userId="S::terhi.jaskari@proagria.fi::e8437267-289c-46b5-ba58-cbe4c7d70a44" providerId="AD" clId="Web-{3E8C5EFA-D57A-463D-BEA8-F35E6F851690}" dt="2023-01-03T10:31:51.866" v="1077"/>
          <ac:picMkLst>
            <pc:docMk/>
            <pc:sldMk cId="1004104183" sldId="274"/>
            <ac:picMk id="4" creationId="{25306FC3-4BCD-7914-67CB-BB5CF4F4402C}"/>
          </ac:picMkLst>
        </pc:picChg>
      </pc:sldChg>
      <pc:sldChg chg="del">
        <pc:chgData name="Terhi Välisalo" userId="S::terhi.jaskari@proagria.fi::e8437267-289c-46b5-ba58-cbe4c7d70a44" providerId="AD" clId="Web-{3E8C5EFA-D57A-463D-BEA8-F35E6F851690}" dt="2023-01-03T11:17:46.446" v="1763"/>
        <pc:sldMkLst>
          <pc:docMk/>
          <pc:sldMk cId="1962908574" sldId="275"/>
        </pc:sldMkLst>
      </pc:sldChg>
      <pc:sldChg chg="del">
        <pc:chgData name="Terhi Välisalo" userId="S::terhi.jaskari@proagria.fi::e8437267-289c-46b5-ba58-cbe4c7d70a44" providerId="AD" clId="Web-{3E8C5EFA-D57A-463D-BEA8-F35E6F851690}" dt="2023-01-03T11:17:46.446" v="1761"/>
        <pc:sldMkLst>
          <pc:docMk/>
          <pc:sldMk cId="322142681" sldId="276"/>
        </pc:sldMkLst>
      </pc:sldChg>
      <pc:sldChg chg="addSp delSp modSp add replId">
        <pc:chgData name="Terhi Välisalo" userId="S::terhi.jaskari@proagria.fi::e8437267-289c-46b5-ba58-cbe4c7d70a44" providerId="AD" clId="Web-{3E8C5EFA-D57A-463D-BEA8-F35E6F851690}" dt="2023-01-03T10:53:29.251" v="1229" actId="1076"/>
        <pc:sldMkLst>
          <pc:docMk/>
          <pc:sldMk cId="3203779604" sldId="277"/>
        </pc:sldMkLst>
        <pc:spChg chg="del mod">
          <ac:chgData name="Terhi Välisalo" userId="S::terhi.jaskari@proagria.fi::e8437267-289c-46b5-ba58-cbe4c7d70a44" providerId="AD" clId="Web-{3E8C5EFA-D57A-463D-BEA8-F35E6F851690}" dt="2023-01-03T09:10:51.746" v="128"/>
          <ac:spMkLst>
            <pc:docMk/>
            <pc:sldMk cId="3203779604" sldId="277"/>
            <ac:spMk id="2" creationId="{FAF14261-079F-D7D1-425A-0DC8FAE7955C}"/>
          </ac:spMkLst>
        </pc:spChg>
        <pc:spChg chg="del mod">
          <ac:chgData name="Terhi Välisalo" userId="S::terhi.jaskari@proagria.fi::e8437267-289c-46b5-ba58-cbe4c7d70a44" providerId="AD" clId="Web-{3E8C5EFA-D57A-463D-BEA8-F35E6F851690}" dt="2023-01-03T09:07:27.248" v="60"/>
          <ac:spMkLst>
            <pc:docMk/>
            <pc:sldMk cId="3203779604" sldId="277"/>
            <ac:spMk id="3" creationId="{2082F2DE-4D45-3761-BCAE-3A4A67D8FA3A}"/>
          </ac:spMkLst>
        </pc:spChg>
        <pc:spChg chg="add del mod">
          <ac:chgData name="Terhi Välisalo" userId="S::terhi.jaskari@proagria.fi::e8437267-289c-46b5-ba58-cbe4c7d70a44" providerId="AD" clId="Web-{3E8C5EFA-D57A-463D-BEA8-F35E6F851690}" dt="2023-01-03T09:10:54.746" v="129"/>
          <ac:spMkLst>
            <pc:docMk/>
            <pc:sldMk cId="3203779604" sldId="277"/>
            <ac:spMk id="11" creationId="{131642DB-F667-735D-012D-C6D8DC948DBB}"/>
          </ac:spMkLst>
        </pc:spChg>
        <pc:spChg chg="add del mod">
          <ac:chgData name="Terhi Välisalo" userId="S::terhi.jaskari@proagria.fi::e8437267-289c-46b5-ba58-cbe4c7d70a44" providerId="AD" clId="Web-{3E8C5EFA-D57A-463D-BEA8-F35E6F851690}" dt="2023-01-03T09:10:57.934" v="130"/>
          <ac:spMkLst>
            <pc:docMk/>
            <pc:sldMk cId="3203779604" sldId="277"/>
            <ac:spMk id="13" creationId="{26046ACA-1636-DE4D-D95E-31F486D61FA9}"/>
          </ac:spMkLst>
        </pc:spChg>
        <pc:picChg chg="add mod">
          <ac:chgData name="Terhi Välisalo" userId="S::terhi.jaskari@proagria.fi::e8437267-289c-46b5-ba58-cbe4c7d70a44" providerId="AD" clId="Web-{3E8C5EFA-D57A-463D-BEA8-F35E6F851690}" dt="2023-01-03T10:37:13.470" v="1136" actId="1076"/>
          <ac:picMkLst>
            <pc:docMk/>
            <pc:sldMk cId="3203779604" sldId="277"/>
            <ac:picMk id="3" creationId="{DF7AEA28-CE87-4028-1DE7-538298250337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10:53:26.579" v="1228" actId="1076"/>
          <ac:picMkLst>
            <pc:docMk/>
            <pc:sldMk cId="3203779604" sldId="277"/>
            <ac:picMk id="4" creationId="{927FCF47-24BA-C935-AADB-8FAE08711D07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09:11:17.153" v="134"/>
          <ac:picMkLst>
            <pc:docMk/>
            <pc:sldMk cId="3203779604" sldId="277"/>
            <ac:picMk id="4" creationId="{9F4280C2-700C-3668-5904-52010F6747BA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08:56:55.300" v="34" actId="1076"/>
          <ac:picMkLst>
            <pc:docMk/>
            <pc:sldMk cId="3203779604" sldId="277"/>
            <ac:picMk id="5" creationId="{A0EF9BBF-0B9E-329E-0C8C-A1803FB0292D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08:56:53.019" v="33" actId="1076"/>
          <ac:picMkLst>
            <pc:docMk/>
            <pc:sldMk cId="3203779604" sldId="277"/>
            <ac:picMk id="6" creationId="{8EB6E162-AADA-30AE-D6A6-E6D332DFB39F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10:53:29.251" v="1229" actId="1076"/>
          <ac:picMkLst>
            <pc:docMk/>
            <pc:sldMk cId="3203779604" sldId="277"/>
            <ac:picMk id="7" creationId="{513FC0B6-6E94-BA4D-54E3-618B48D9470C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09:11:19.121" v="135"/>
          <ac:picMkLst>
            <pc:docMk/>
            <pc:sldMk cId="3203779604" sldId="277"/>
            <ac:picMk id="7" creationId="{D058C07A-1912-BD38-7AD7-FBC22FE6B68B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08:58:13.565" v="39"/>
          <ac:picMkLst>
            <pc:docMk/>
            <pc:sldMk cId="3203779604" sldId="277"/>
            <ac:picMk id="8" creationId="{87A3275A-9D43-ADF6-3548-AE30770D345B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10:42:58.590" v="1177"/>
          <ac:picMkLst>
            <pc:docMk/>
            <pc:sldMk cId="3203779604" sldId="277"/>
            <ac:picMk id="9" creationId="{126A829A-F5C5-113E-9F01-A091BCC6E2D0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09:05:22.483" v="52"/>
          <ac:picMkLst>
            <pc:docMk/>
            <pc:sldMk cId="3203779604" sldId="277"/>
            <ac:picMk id="10" creationId="{E76DB442-6638-9DE3-FB89-0D338128C43D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10:37:03.080" v="1134"/>
          <ac:picMkLst>
            <pc:docMk/>
            <pc:sldMk cId="3203779604" sldId="277"/>
            <ac:picMk id="15" creationId="{34BD07D5-41EC-3CE5-EADD-791EEE9CA37D}"/>
          </ac:picMkLst>
        </pc:picChg>
      </pc:sldChg>
      <pc:sldChg chg="addSp modSp add ord replId addAnim modAnim">
        <pc:chgData name="Terhi Välisalo" userId="S::terhi.jaskari@proagria.fi::e8437267-289c-46b5-ba58-cbe4c7d70a44" providerId="AD" clId="Web-{3E8C5EFA-D57A-463D-BEA8-F35E6F851690}" dt="2023-01-03T11:19:32.069" v="1768"/>
        <pc:sldMkLst>
          <pc:docMk/>
          <pc:sldMk cId="2099581315" sldId="278"/>
        </pc:sldMkLst>
        <pc:spChg chg="mod">
          <ac:chgData name="Terhi Välisalo" userId="S::terhi.jaskari@proagria.fi::e8437267-289c-46b5-ba58-cbe4c7d70a44" providerId="AD" clId="Web-{3E8C5EFA-D57A-463D-BEA8-F35E6F851690}" dt="2023-01-03T10:42:09.825" v="1173" actId="20577"/>
          <ac:spMkLst>
            <pc:docMk/>
            <pc:sldMk cId="2099581315" sldId="278"/>
            <ac:spMk id="2" creationId="{1E99F3C1-2731-C4D7-8034-A9EADE28158E}"/>
          </ac:spMkLst>
        </pc:spChg>
        <pc:spChg chg="mod">
          <ac:chgData name="Terhi Välisalo" userId="S::terhi.jaskari@proagria.fi::e8437267-289c-46b5-ba58-cbe4c7d70a44" providerId="AD" clId="Web-{3E8C5EFA-D57A-463D-BEA8-F35E6F851690}" dt="2023-01-03T10:11:28.933" v="449" actId="20577"/>
          <ac:spMkLst>
            <pc:docMk/>
            <pc:sldMk cId="2099581315" sldId="278"/>
            <ac:spMk id="3" creationId="{F4E21B47-EB61-7D6E-02FE-12184E44896A}"/>
          </ac:spMkLst>
        </pc:spChg>
        <pc:spChg chg="add">
          <ac:chgData name="Terhi Välisalo" userId="S::terhi.jaskari@proagria.fi::e8437267-289c-46b5-ba58-cbe4c7d70a44" providerId="AD" clId="Web-{3E8C5EFA-D57A-463D-BEA8-F35E6F851690}" dt="2023-01-03T11:19:11.132" v="1765"/>
          <ac:spMkLst>
            <pc:docMk/>
            <pc:sldMk cId="2099581315" sldId="278"/>
            <ac:spMk id="5" creationId="{4453A977-088B-1087-2A52-1DC017A7F660}"/>
          </ac:spMkLst>
        </pc:spChg>
      </pc:sldChg>
      <pc:sldChg chg="addSp delSp modSp add del ord replId">
        <pc:chgData name="Terhi Välisalo" userId="S::terhi.jaskari@proagria.fi::e8437267-289c-46b5-ba58-cbe4c7d70a44" providerId="AD" clId="Web-{3E8C5EFA-D57A-463D-BEA8-F35E6F851690}" dt="2023-01-03T11:17:46.446" v="1764"/>
        <pc:sldMkLst>
          <pc:docMk/>
          <pc:sldMk cId="2991776843" sldId="279"/>
        </pc:sldMkLst>
        <pc:spChg chg="del">
          <ac:chgData name="Terhi Välisalo" userId="S::terhi.jaskari@proagria.fi::e8437267-289c-46b5-ba58-cbe4c7d70a44" providerId="AD" clId="Web-{3E8C5EFA-D57A-463D-BEA8-F35E6F851690}" dt="2023-01-03T09:11:41.074" v="136"/>
          <ac:spMkLst>
            <pc:docMk/>
            <pc:sldMk cId="2991776843" sldId="279"/>
            <ac:spMk id="2" creationId="{FAF14261-079F-D7D1-425A-0DC8FAE7955C}"/>
          </ac:spMkLst>
        </pc:spChg>
        <pc:spChg chg="del">
          <ac:chgData name="Terhi Välisalo" userId="S::terhi.jaskari@proagria.fi::e8437267-289c-46b5-ba58-cbe4c7d70a44" providerId="AD" clId="Web-{3E8C5EFA-D57A-463D-BEA8-F35E6F851690}" dt="2023-01-03T09:11:48.340" v="137"/>
          <ac:spMkLst>
            <pc:docMk/>
            <pc:sldMk cId="2991776843" sldId="279"/>
            <ac:spMk id="3" creationId="{2082F2DE-4D45-3761-BCAE-3A4A67D8FA3A}"/>
          </ac:spMkLst>
        </pc:spChg>
        <pc:picChg chg="del">
          <ac:chgData name="Terhi Välisalo" userId="S::terhi.jaskari@proagria.fi::e8437267-289c-46b5-ba58-cbe4c7d70a44" providerId="AD" clId="Web-{3E8C5EFA-D57A-463D-BEA8-F35E6F851690}" dt="2023-01-03T10:44:52.744" v="1201"/>
          <ac:picMkLst>
            <pc:docMk/>
            <pc:sldMk cId="2991776843" sldId="279"/>
            <ac:picMk id="9" creationId="{126A829A-F5C5-113E-9F01-A091BCC6E2D0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09:12:17.746" v="141" actId="14100"/>
          <ac:picMkLst>
            <pc:docMk/>
            <pc:sldMk cId="2991776843" sldId="279"/>
            <ac:picMk id="10" creationId="{F7892296-9C16-C422-1F77-6442657A889F}"/>
          </ac:picMkLst>
        </pc:picChg>
      </pc:sldChg>
      <pc:sldChg chg="addSp delSp modSp add replId">
        <pc:chgData name="Terhi Välisalo" userId="S::terhi.jaskari@proagria.fi::e8437267-289c-46b5-ba58-cbe4c7d70a44" providerId="AD" clId="Web-{3E8C5EFA-D57A-463D-BEA8-F35E6F851690}" dt="2023-01-03T10:42:18.653" v="1174" actId="20577"/>
        <pc:sldMkLst>
          <pc:docMk/>
          <pc:sldMk cId="2436693601" sldId="280"/>
        </pc:sldMkLst>
        <pc:spChg chg="del">
          <ac:chgData name="Terhi Välisalo" userId="S::terhi.jaskari@proagria.fi::e8437267-289c-46b5-ba58-cbe4c7d70a44" providerId="AD" clId="Web-{3E8C5EFA-D57A-463D-BEA8-F35E6F851690}" dt="2023-01-03T09:13:10.105" v="172"/>
          <ac:spMkLst>
            <pc:docMk/>
            <pc:sldMk cId="2436693601" sldId="280"/>
            <ac:spMk id="2" creationId="{FAF14261-079F-D7D1-425A-0DC8FAE7955C}"/>
          </ac:spMkLst>
        </pc:spChg>
        <pc:spChg chg="del">
          <ac:chgData name="Terhi Välisalo" userId="S::terhi.jaskari@proagria.fi::e8437267-289c-46b5-ba58-cbe4c7d70a44" providerId="AD" clId="Web-{3E8C5EFA-D57A-463D-BEA8-F35E6F851690}" dt="2023-01-03T09:13:12.027" v="173"/>
          <ac:spMkLst>
            <pc:docMk/>
            <pc:sldMk cId="2436693601" sldId="280"/>
            <ac:spMk id="3" creationId="{2082F2DE-4D45-3761-BCAE-3A4A67D8FA3A}"/>
          </ac:spMkLst>
        </pc:spChg>
        <pc:spChg chg="add mod">
          <ac:chgData name="Terhi Välisalo" userId="S::terhi.jaskari@proagria.fi::e8437267-289c-46b5-ba58-cbe4c7d70a44" providerId="AD" clId="Web-{3E8C5EFA-D57A-463D-BEA8-F35E6F851690}" dt="2023-01-03T10:42:18.653" v="1174" actId="20577"/>
          <ac:spMkLst>
            <pc:docMk/>
            <pc:sldMk cId="2436693601" sldId="280"/>
            <ac:spMk id="10" creationId="{A6175A43-6A80-252B-B040-46A01B012BBC}"/>
          </ac:spMkLst>
        </pc:spChg>
      </pc:sldChg>
      <pc:sldChg chg="addSp delSp modSp add ord replId">
        <pc:chgData name="Terhi Välisalo" userId="S::terhi.jaskari@proagria.fi::e8437267-289c-46b5-ba58-cbe4c7d70a44" providerId="AD" clId="Web-{3E8C5EFA-D57A-463D-BEA8-F35E6F851690}" dt="2023-01-03T10:46:00.165" v="1211" actId="1076"/>
        <pc:sldMkLst>
          <pc:docMk/>
          <pc:sldMk cId="3966224285" sldId="281"/>
        </pc:sldMkLst>
        <pc:spChg chg="mod">
          <ac:chgData name="Terhi Välisalo" userId="S::terhi.jaskari@proagria.fi::e8437267-289c-46b5-ba58-cbe4c7d70a44" providerId="AD" clId="Web-{3E8C5EFA-D57A-463D-BEA8-F35E6F851690}" dt="2023-01-03T10:45:58.571" v="1210" actId="14100"/>
          <ac:spMkLst>
            <pc:docMk/>
            <pc:sldMk cId="3966224285" sldId="281"/>
            <ac:spMk id="2" creationId="{05C0B055-02CD-3D44-48C3-D60D6F49042F}"/>
          </ac:spMkLst>
        </pc:spChg>
        <pc:spChg chg="del">
          <ac:chgData name="Terhi Välisalo" userId="S::terhi.jaskari@proagria.fi::e8437267-289c-46b5-ba58-cbe4c7d70a44" providerId="AD" clId="Web-{3E8C5EFA-D57A-463D-BEA8-F35E6F851690}" dt="2023-01-03T09:14:20.635" v="212"/>
          <ac:spMkLst>
            <pc:docMk/>
            <pc:sldMk cId="3966224285" sldId="281"/>
            <ac:spMk id="2" creationId="{FAF14261-079F-D7D1-425A-0DC8FAE7955C}"/>
          </ac:spMkLst>
        </pc:spChg>
        <pc:spChg chg="del">
          <ac:chgData name="Terhi Välisalo" userId="S::terhi.jaskari@proagria.fi::e8437267-289c-46b5-ba58-cbe4c7d70a44" providerId="AD" clId="Web-{3E8C5EFA-D57A-463D-BEA8-F35E6F851690}" dt="2023-01-03T09:14:23.042" v="213"/>
          <ac:spMkLst>
            <pc:docMk/>
            <pc:sldMk cId="3966224285" sldId="281"/>
            <ac:spMk id="3" creationId="{2082F2DE-4D45-3761-BCAE-3A4A67D8FA3A}"/>
          </ac:spMkLst>
        </pc:spChg>
        <pc:spChg chg="add mod">
          <ac:chgData name="Terhi Välisalo" userId="S::terhi.jaskari@proagria.fi::e8437267-289c-46b5-ba58-cbe4c7d70a44" providerId="AD" clId="Web-{3E8C5EFA-D57A-463D-BEA8-F35E6F851690}" dt="2023-01-03T09:15:48.744" v="251" actId="1076"/>
          <ac:spMkLst>
            <pc:docMk/>
            <pc:sldMk cId="3966224285" sldId="281"/>
            <ac:spMk id="10" creationId="{BDBEAA8B-0836-7F11-FBAE-DD4107228BF2}"/>
          </ac:spMkLst>
        </pc:spChg>
        <pc:picChg chg="add mod">
          <ac:chgData name="Terhi Välisalo" userId="S::terhi.jaskari@proagria.fi::e8437267-289c-46b5-ba58-cbe4c7d70a44" providerId="AD" clId="Web-{3E8C5EFA-D57A-463D-BEA8-F35E6F851690}" dt="2023-01-03T10:46:00.165" v="1211" actId="1076"/>
          <ac:picMkLst>
            <pc:docMk/>
            <pc:sldMk cId="3966224285" sldId="281"/>
            <ac:picMk id="8" creationId="{AF121CD9-0D64-0CA4-602A-FBC2AC8C9C6C}"/>
          </ac:picMkLst>
        </pc:picChg>
        <pc:picChg chg="del">
          <ac:chgData name="Terhi Välisalo" userId="S::terhi.jaskari@proagria.fi::e8437267-289c-46b5-ba58-cbe4c7d70a44" providerId="AD" clId="Web-{3E8C5EFA-D57A-463D-BEA8-F35E6F851690}" dt="2023-01-03T10:43:01.605" v="1178"/>
          <ac:picMkLst>
            <pc:docMk/>
            <pc:sldMk cId="3966224285" sldId="281"/>
            <ac:picMk id="9" creationId="{126A829A-F5C5-113E-9F01-A091BCC6E2D0}"/>
          </ac:picMkLst>
        </pc:picChg>
      </pc:sldChg>
      <pc:sldChg chg="modSp add ord replId">
        <pc:chgData name="Terhi Välisalo" userId="S::terhi.jaskari@proagria.fi::e8437267-289c-46b5-ba58-cbe4c7d70a44" providerId="AD" clId="Web-{3E8C5EFA-D57A-463D-BEA8-F35E6F851690}" dt="2023-01-03T10:42:25.106" v="1175" actId="20577"/>
        <pc:sldMkLst>
          <pc:docMk/>
          <pc:sldMk cId="1680887538" sldId="282"/>
        </pc:sldMkLst>
        <pc:spChg chg="mod">
          <ac:chgData name="Terhi Välisalo" userId="S::terhi.jaskari@proagria.fi::e8437267-289c-46b5-ba58-cbe4c7d70a44" providerId="AD" clId="Web-{3E8C5EFA-D57A-463D-BEA8-F35E6F851690}" dt="2023-01-03T10:42:25.106" v="1175" actId="20577"/>
          <ac:spMkLst>
            <pc:docMk/>
            <pc:sldMk cId="1680887538" sldId="282"/>
            <ac:spMk id="2" creationId="{1E99F3C1-2731-C4D7-8034-A9EADE28158E}"/>
          </ac:spMkLst>
        </pc:spChg>
      </pc:sldChg>
      <pc:sldChg chg="addSp delSp modSp add ord replId">
        <pc:chgData name="Terhi Välisalo" userId="S::terhi.jaskari@proagria.fi::e8437267-289c-46b5-ba58-cbe4c7d70a44" providerId="AD" clId="Web-{3E8C5EFA-D57A-463D-BEA8-F35E6F851690}" dt="2023-01-03T10:52:53.689" v="1224" actId="1076"/>
        <pc:sldMkLst>
          <pc:docMk/>
          <pc:sldMk cId="179288687" sldId="283"/>
        </pc:sldMkLst>
        <pc:spChg chg="mod">
          <ac:chgData name="Terhi Välisalo" userId="S::terhi.jaskari@proagria.fi::e8437267-289c-46b5-ba58-cbe4c7d70a44" providerId="AD" clId="Web-{3E8C5EFA-D57A-463D-BEA8-F35E6F851690}" dt="2023-01-03T09:15:22.807" v="247" actId="1076"/>
          <ac:spMkLst>
            <pc:docMk/>
            <pc:sldMk cId="179288687" sldId="283"/>
            <ac:spMk id="2" creationId="{1E99F3C1-2731-C4D7-8034-A9EADE28158E}"/>
          </ac:spMkLst>
        </pc:spChg>
        <pc:spChg chg="mod">
          <ac:chgData name="Terhi Välisalo" userId="S::terhi.jaskari@proagria.fi::e8437267-289c-46b5-ba58-cbe4c7d70a44" providerId="AD" clId="Web-{3E8C5EFA-D57A-463D-BEA8-F35E6F851690}" dt="2023-01-03T10:52:53.689" v="1224" actId="1076"/>
          <ac:spMkLst>
            <pc:docMk/>
            <pc:sldMk cId="179288687" sldId="283"/>
            <ac:spMk id="3" creationId="{5CCD0E6F-2D73-87A4-A99D-44C7DF7555C6}"/>
          </ac:spMkLst>
        </pc:spChg>
        <pc:picChg chg="add del mod">
          <ac:chgData name="Terhi Välisalo" userId="S::terhi.jaskari@proagria.fi::e8437267-289c-46b5-ba58-cbe4c7d70a44" providerId="AD" clId="Web-{3E8C5EFA-D57A-463D-BEA8-F35E6F851690}" dt="2023-01-03T10:52:48.424" v="1223"/>
          <ac:picMkLst>
            <pc:docMk/>
            <pc:sldMk cId="179288687" sldId="283"/>
            <ac:picMk id="5" creationId="{6F5C0258-F692-9745-DEA4-0C96470EA71A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10:52:16.393" v="1222"/>
          <ac:picMkLst>
            <pc:docMk/>
            <pc:sldMk cId="179288687" sldId="283"/>
            <ac:picMk id="6" creationId="{A2F396F8-4281-F2DE-B07B-8150B352ADA1}"/>
          </ac:picMkLst>
        </pc:picChg>
      </pc:sldChg>
      <pc:sldChg chg="add del ord replId">
        <pc:chgData name="Terhi Välisalo" userId="S::terhi.jaskari@proagria.fi::e8437267-289c-46b5-ba58-cbe4c7d70a44" providerId="AD" clId="Web-{3E8C5EFA-D57A-463D-BEA8-F35E6F851690}" dt="2023-01-03T10:36:46.471" v="1133"/>
        <pc:sldMkLst>
          <pc:docMk/>
          <pc:sldMk cId="3834219011" sldId="284"/>
        </pc:sldMkLst>
      </pc:sldChg>
      <pc:sldChg chg="addSp delSp modSp add ord replId">
        <pc:chgData name="Terhi Välisalo" userId="S::terhi.jaskari@proagria.fi::e8437267-289c-46b5-ba58-cbe4c7d70a44" providerId="AD" clId="Web-{3E8C5EFA-D57A-463D-BEA8-F35E6F851690}" dt="2023-01-03T10:58:27.262" v="1302" actId="1076"/>
        <pc:sldMkLst>
          <pc:docMk/>
          <pc:sldMk cId="3115577552" sldId="285"/>
        </pc:sldMkLst>
        <pc:spChg chg="mod">
          <ac:chgData name="Terhi Välisalo" userId="S::terhi.jaskari@proagria.fi::e8437267-289c-46b5-ba58-cbe4c7d70a44" providerId="AD" clId="Web-{3E8C5EFA-D57A-463D-BEA8-F35E6F851690}" dt="2023-01-03T10:15:36.351" v="474" actId="20577"/>
          <ac:spMkLst>
            <pc:docMk/>
            <pc:sldMk cId="3115577552" sldId="285"/>
            <ac:spMk id="2" creationId="{CC8159C2-3C93-E1CD-0E7E-925EE53EC1F2}"/>
          </ac:spMkLst>
        </pc:spChg>
        <pc:spChg chg="del">
          <ac:chgData name="Terhi Välisalo" userId="S::terhi.jaskari@proagria.fi::e8437267-289c-46b5-ba58-cbe4c7d70a44" providerId="AD" clId="Web-{3E8C5EFA-D57A-463D-BEA8-F35E6F851690}" dt="2023-01-03T09:16:53.025" v="253"/>
          <ac:spMkLst>
            <pc:docMk/>
            <pc:sldMk cId="3115577552" sldId="285"/>
            <ac:spMk id="2" creationId="{FAF14261-079F-D7D1-425A-0DC8FAE7955C}"/>
          </ac:spMkLst>
        </pc:spChg>
        <pc:spChg chg="del">
          <ac:chgData name="Terhi Välisalo" userId="S::terhi.jaskari@proagria.fi::e8437267-289c-46b5-ba58-cbe4c7d70a44" providerId="AD" clId="Web-{3E8C5EFA-D57A-463D-BEA8-F35E6F851690}" dt="2023-01-03T09:16:57.212" v="254"/>
          <ac:spMkLst>
            <pc:docMk/>
            <pc:sldMk cId="3115577552" sldId="285"/>
            <ac:spMk id="3" creationId="{2082F2DE-4D45-3761-BCAE-3A4A67D8FA3A}"/>
          </ac:spMkLst>
        </pc:spChg>
        <pc:spChg chg="add mod">
          <ac:chgData name="Terhi Välisalo" userId="S::terhi.jaskari@proagria.fi::e8437267-289c-46b5-ba58-cbe4c7d70a44" providerId="AD" clId="Web-{3E8C5EFA-D57A-463D-BEA8-F35E6F851690}" dt="2023-01-03T10:16:35.100" v="487" actId="20577"/>
          <ac:spMkLst>
            <pc:docMk/>
            <pc:sldMk cId="3115577552" sldId="285"/>
            <ac:spMk id="10" creationId="{36805843-0FF3-7CED-7360-E9CD262CB97F}"/>
          </ac:spMkLst>
        </pc:spChg>
        <pc:spChg chg="add mod">
          <ac:chgData name="Terhi Välisalo" userId="S::terhi.jaskari@proagria.fi::e8437267-289c-46b5-ba58-cbe4c7d70a44" providerId="AD" clId="Web-{3E8C5EFA-D57A-463D-BEA8-F35E6F851690}" dt="2023-01-03T10:58:12.418" v="1298" actId="20577"/>
          <ac:spMkLst>
            <pc:docMk/>
            <pc:sldMk cId="3115577552" sldId="285"/>
            <ac:spMk id="11" creationId="{C96681AB-DF58-A25D-9CBA-DC70636E4952}"/>
          </ac:spMkLst>
        </pc:spChg>
        <pc:picChg chg="add mod">
          <ac:chgData name="Terhi Välisalo" userId="S::terhi.jaskari@proagria.fi::e8437267-289c-46b5-ba58-cbe4c7d70a44" providerId="AD" clId="Web-{3E8C5EFA-D57A-463D-BEA8-F35E6F851690}" dt="2023-01-03T10:58:27.262" v="1302" actId="1076"/>
          <ac:picMkLst>
            <pc:docMk/>
            <pc:sldMk cId="3115577552" sldId="285"/>
            <ac:picMk id="8" creationId="{426BF587-4944-6794-88FC-A8CC2B39F587}"/>
          </ac:picMkLst>
        </pc:picChg>
        <pc:picChg chg="del">
          <ac:chgData name="Terhi Välisalo" userId="S::terhi.jaskari@proagria.fi::e8437267-289c-46b5-ba58-cbe4c7d70a44" providerId="AD" clId="Web-{3E8C5EFA-D57A-463D-BEA8-F35E6F851690}" dt="2023-01-03T10:58:20.481" v="1300"/>
          <ac:picMkLst>
            <pc:docMk/>
            <pc:sldMk cId="3115577552" sldId="285"/>
            <ac:picMk id="9" creationId="{126A829A-F5C5-113E-9F01-A091BCC6E2D0}"/>
          </ac:picMkLst>
        </pc:picChg>
      </pc:sldChg>
      <pc:sldChg chg="add del ord replId">
        <pc:chgData name="Terhi Välisalo" userId="S::terhi.jaskari@proagria.fi::e8437267-289c-46b5-ba58-cbe4c7d70a44" providerId="AD" clId="Web-{3E8C5EFA-D57A-463D-BEA8-F35E6F851690}" dt="2023-01-03T10:43:36.870" v="1182"/>
        <pc:sldMkLst>
          <pc:docMk/>
          <pc:sldMk cId="1701559228" sldId="286"/>
        </pc:sldMkLst>
      </pc:sldChg>
      <pc:sldChg chg="addSp delSp modSp add ord replId">
        <pc:chgData name="Terhi Välisalo" userId="S::terhi.jaskari@proagria.fi::e8437267-289c-46b5-ba58-cbe4c7d70a44" providerId="AD" clId="Web-{3E8C5EFA-D57A-463D-BEA8-F35E6F851690}" dt="2023-01-03T11:11:18.780" v="1520" actId="1076"/>
        <pc:sldMkLst>
          <pc:docMk/>
          <pc:sldMk cId="1355984864" sldId="287"/>
        </pc:sldMkLst>
        <pc:spChg chg="mod">
          <ac:chgData name="Terhi Välisalo" userId="S::terhi.jaskari@proagria.fi::e8437267-289c-46b5-ba58-cbe4c7d70a44" providerId="AD" clId="Web-{3E8C5EFA-D57A-463D-BEA8-F35E6F851690}" dt="2023-01-03T11:11:09.952" v="1518" actId="20577"/>
          <ac:spMkLst>
            <pc:docMk/>
            <pc:sldMk cId="1355984864" sldId="287"/>
            <ac:spMk id="2" creationId="{1E99F3C1-2731-C4D7-8034-A9EADE28158E}"/>
          </ac:spMkLst>
        </pc:spChg>
        <pc:picChg chg="add mod">
          <ac:chgData name="Terhi Välisalo" userId="S::terhi.jaskari@proagria.fi::e8437267-289c-46b5-ba58-cbe4c7d70a44" providerId="AD" clId="Web-{3E8C5EFA-D57A-463D-BEA8-F35E6F851690}" dt="2023-01-03T11:01:55.040" v="1330" actId="1076"/>
          <ac:picMkLst>
            <pc:docMk/>
            <pc:sldMk cId="1355984864" sldId="287"/>
            <ac:picMk id="5" creationId="{06A14E0F-E3E9-A631-C89B-C0C6117CFE83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11:10:05.610" v="1500"/>
          <ac:picMkLst>
            <pc:docMk/>
            <pc:sldMk cId="1355984864" sldId="287"/>
            <ac:picMk id="6" creationId="{079F6A02-3845-A47C-4F53-27F43F0DA645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11:11:18.780" v="1520" actId="1076"/>
          <ac:picMkLst>
            <pc:docMk/>
            <pc:sldMk cId="1355984864" sldId="287"/>
            <ac:picMk id="7" creationId="{57657119-E9DB-87EA-AA6F-876B245815CA}"/>
          </ac:picMkLst>
        </pc:picChg>
      </pc:sldChg>
      <pc:sldChg chg="addSp delSp modSp add ord replId">
        <pc:chgData name="Terhi Välisalo" userId="S::terhi.jaskari@proagria.fi::e8437267-289c-46b5-ba58-cbe4c7d70a44" providerId="AD" clId="Web-{3E8C5EFA-D57A-463D-BEA8-F35E6F851690}" dt="2023-01-03T11:17:28.743" v="1756" actId="20577"/>
        <pc:sldMkLst>
          <pc:docMk/>
          <pc:sldMk cId="3492171249" sldId="288"/>
        </pc:sldMkLst>
        <pc:spChg chg="add mod">
          <ac:chgData name="Terhi Välisalo" userId="S::terhi.jaskari@proagria.fi::e8437267-289c-46b5-ba58-cbe4c7d70a44" providerId="AD" clId="Web-{3E8C5EFA-D57A-463D-BEA8-F35E6F851690}" dt="2023-01-03T11:13:09.513" v="1554" actId="20577"/>
          <ac:spMkLst>
            <pc:docMk/>
            <pc:sldMk cId="3492171249" sldId="288"/>
            <ac:spMk id="8" creationId="{6B0DB8E5-251F-6FDD-AA85-5EF33503159B}"/>
          </ac:spMkLst>
        </pc:spChg>
        <pc:spChg chg="mod">
          <ac:chgData name="Terhi Välisalo" userId="S::terhi.jaskari@proagria.fi::e8437267-289c-46b5-ba58-cbe4c7d70a44" providerId="AD" clId="Web-{3E8C5EFA-D57A-463D-BEA8-F35E6F851690}" dt="2023-01-03T11:11:04.765" v="1516" actId="20577"/>
          <ac:spMkLst>
            <pc:docMk/>
            <pc:sldMk cId="3492171249" sldId="288"/>
            <ac:spMk id="10" creationId="{A6175A43-6A80-252B-B040-46A01B012BBC}"/>
          </ac:spMkLst>
        </pc:spChg>
        <pc:spChg chg="add mod">
          <ac:chgData name="Terhi Välisalo" userId="S::terhi.jaskari@proagria.fi::e8437267-289c-46b5-ba58-cbe4c7d70a44" providerId="AD" clId="Web-{3E8C5EFA-D57A-463D-BEA8-F35E6F851690}" dt="2023-01-03T11:17:28.743" v="1756" actId="20577"/>
          <ac:spMkLst>
            <pc:docMk/>
            <pc:sldMk cId="3492171249" sldId="288"/>
            <ac:spMk id="11" creationId="{6C7BE37E-61A4-61A8-65B4-0C8FB4AB3A75}"/>
          </ac:spMkLst>
        </pc:spChg>
        <pc:picChg chg="add del mod">
          <ac:chgData name="Terhi Välisalo" userId="S::terhi.jaskari@proagria.fi::e8437267-289c-46b5-ba58-cbe4c7d70a44" providerId="AD" clId="Web-{3E8C5EFA-D57A-463D-BEA8-F35E6F851690}" dt="2023-01-03T11:10:54.890" v="1513"/>
          <ac:picMkLst>
            <pc:docMk/>
            <pc:sldMk cId="3492171249" sldId="288"/>
            <ac:picMk id="3" creationId="{EE319629-EA05-F335-B97C-B0344ACE02B6}"/>
          </ac:picMkLst>
        </pc:picChg>
        <pc:picChg chg="del">
          <ac:chgData name="Terhi Välisalo" userId="S::terhi.jaskari@proagria.fi::e8437267-289c-46b5-ba58-cbe4c7d70a44" providerId="AD" clId="Web-{3E8C5EFA-D57A-463D-BEA8-F35E6F851690}" dt="2023-01-03T10:59:30.933" v="1304"/>
          <ac:picMkLst>
            <pc:docMk/>
            <pc:sldMk cId="3492171249" sldId="288"/>
            <ac:picMk id="9" creationId="{126A829A-F5C5-113E-9F01-A091BCC6E2D0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11:16:37.135" v="1732" actId="1076"/>
          <ac:picMkLst>
            <pc:docMk/>
            <pc:sldMk cId="3492171249" sldId="288"/>
            <ac:picMk id="13" creationId="{55D031AF-8501-A915-9E98-08CDAFD9D201}"/>
          </ac:picMkLst>
        </pc:picChg>
      </pc:sldChg>
      <pc:sldChg chg="addSp modSp add ord replId">
        <pc:chgData name="Terhi Välisalo" userId="S::terhi.jaskari@proagria.fi::e8437267-289c-46b5-ba58-cbe4c7d70a44" providerId="AD" clId="Web-{3E8C5EFA-D57A-463D-BEA8-F35E6F851690}" dt="2023-01-03T10:42:31.450" v="1176" actId="20577"/>
        <pc:sldMkLst>
          <pc:docMk/>
          <pc:sldMk cId="256265860" sldId="289"/>
        </pc:sldMkLst>
        <pc:spChg chg="mod">
          <ac:chgData name="Terhi Välisalo" userId="S::terhi.jaskari@proagria.fi::e8437267-289c-46b5-ba58-cbe4c7d70a44" providerId="AD" clId="Web-{3E8C5EFA-D57A-463D-BEA8-F35E6F851690}" dt="2023-01-03T09:20:19.305" v="306" actId="20577"/>
          <ac:spMkLst>
            <pc:docMk/>
            <pc:sldMk cId="256265860" sldId="289"/>
            <ac:spMk id="2" creationId="{1E99F3C1-2731-C4D7-8034-A9EADE28158E}"/>
          </ac:spMkLst>
        </pc:spChg>
        <pc:spChg chg="add mod">
          <ac:chgData name="Terhi Välisalo" userId="S::terhi.jaskari@proagria.fi::e8437267-289c-46b5-ba58-cbe4c7d70a44" providerId="AD" clId="Web-{3E8C5EFA-D57A-463D-BEA8-F35E6F851690}" dt="2023-01-03T10:42:31.450" v="1176" actId="20577"/>
          <ac:spMkLst>
            <pc:docMk/>
            <pc:sldMk cId="256265860" sldId="289"/>
            <ac:spMk id="5" creationId="{9BDD8031-EDD8-E67D-22FF-23DBD63341B1}"/>
          </ac:spMkLst>
        </pc:spChg>
      </pc:sldChg>
      <pc:sldChg chg="modSp add replId">
        <pc:chgData name="Terhi Välisalo" userId="S::terhi.jaskari@proagria.fi::e8437267-289c-46b5-ba58-cbe4c7d70a44" providerId="AD" clId="Web-{3E8C5EFA-D57A-463D-BEA8-F35E6F851690}" dt="2023-01-03T10:58:49.918" v="1303" actId="20577"/>
        <pc:sldMkLst>
          <pc:docMk/>
          <pc:sldMk cId="2109716021" sldId="290"/>
        </pc:sldMkLst>
        <pc:spChg chg="mod">
          <ac:chgData name="Terhi Välisalo" userId="S::terhi.jaskari@proagria.fi::e8437267-289c-46b5-ba58-cbe4c7d70a44" providerId="AD" clId="Web-{3E8C5EFA-D57A-463D-BEA8-F35E6F851690}" dt="2023-01-03T10:58:49.918" v="1303" actId="20577"/>
          <ac:spMkLst>
            <pc:docMk/>
            <pc:sldMk cId="2109716021" sldId="290"/>
            <ac:spMk id="8" creationId="{3C6C5760-B8BB-037D-D0ED-641CD3B4AC8D}"/>
          </ac:spMkLst>
        </pc:spChg>
      </pc:sldChg>
      <pc:sldChg chg="addSp modSp add del ord replId">
        <pc:chgData name="Terhi Välisalo" userId="S::terhi.jaskari@proagria.fi::e8437267-289c-46b5-ba58-cbe4c7d70a44" providerId="AD" clId="Web-{3E8C5EFA-D57A-463D-BEA8-F35E6F851690}" dt="2023-01-03T11:10:47.359" v="1512" actId="1076"/>
        <pc:sldMkLst>
          <pc:docMk/>
          <pc:sldMk cId="3682902781" sldId="291"/>
        </pc:sldMkLst>
        <pc:spChg chg="mod">
          <ac:chgData name="Terhi Välisalo" userId="S::terhi.jaskari@proagria.fi::e8437267-289c-46b5-ba58-cbe4c7d70a44" providerId="AD" clId="Web-{3E8C5EFA-D57A-463D-BEA8-F35E6F851690}" dt="2023-01-03T11:10:35" v="1508" actId="20577"/>
          <ac:spMkLst>
            <pc:docMk/>
            <pc:sldMk cId="3682902781" sldId="291"/>
            <ac:spMk id="10" creationId="{A6175A43-6A80-252B-B040-46A01B012BBC}"/>
          </ac:spMkLst>
        </pc:spChg>
        <pc:picChg chg="add mod">
          <ac:chgData name="Terhi Välisalo" userId="S::terhi.jaskari@proagria.fi::e8437267-289c-46b5-ba58-cbe4c7d70a44" providerId="AD" clId="Web-{3E8C5EFA-D57A-463D-BEA8-F35E6F851690}" dt="2023-01-03T11:10:47.359" v="1512" actId="1076"/>
          <ac:picMkLst>
            <pc:docMk/>
            <pc:sldMk cId="3682902781" sldId="291"/>
            <ac:picMk id="2" creationId="{8E6AAC85-4534-7F0C-506E-3515C1997D67}"/>
          </ac:picMkLst>
        </pc:picChg>
      </pc:sldChg>
      <pc:sldChg chg="add replId">
        <pc:chgData name="Terhi Välisalo" userId="S::terhi.jaskari@proagria.fi::e8437267-289c-46b5-ba58-cbe4c7d70a44" providerId="AD" clId="Web-{3E8C5EFA-D57A-463D-BEA8-F35E6F851690}" dt="2023-01-03T09:23:54.209" v="328"/>
        <pc:sldMkLst>
          <pc:docMk/>
          <pc:sldMk cId="3306056179" sldId="292"/>
        </pc:sldMkLst>
      </pc:sldChg>
      <pc:sldChg chg="add del ord replId">
        <pc:chgData name="Terhi Välisalo" userId="S::terhi.jaskari@proagria.fi::e8437267-289c-46b5-ba58-cbe4c7d70a44" providerId="AD" clId="Web-{3E8C5EFA-D57A-463D-BEA8-F35E6F851690}" dt="2023-01-03T10:46:23.133" v="1212"/>
        <pc:sldMkLst>
          <pc:docMk/>
          <pc:sldMk cId="2554722809" sldId="293"/>
        </pc:sldMkLst>
      </pc:sldChg>
      <pc:sldChg chg="modSp add del replId">
        <pc:chgData name="Terhi Välisalo" userId="S::terhi.jaskari@proagria.fi::e8437267-289c-46b5-ba58-cbe4c7d70a44" providerId="AD" clId="Web-{3E8C5EFA-D57A-463D-BEA8-F35E6F851690}" dt="2023-01-03T10:17:01.022" v="488"/>
        <pc:sldMkLst>
          <pc:docMk/>
          <pc:sldMk cId="3573612807" sldId="293"/>
        </pc:sldMkLst>
        <pc:picChg chg="mod">
          <ac:chgData name="Terhi Välisalo" userId="S::terhi.jaskari@proagria.fi::e8437267-289c-46b5-ba58-cbe4c7d70a44" providerId="AD" clId="Web-{3E8C5EFA-D57A-463D-BEA8-F35E6F851690}" dt="2023-01-03T10:14:57.352" v="461" actId="14100"/>
          <ac:picMkLst>
            <pc:docMk/>
            <pc:sldMk cId="3573612807" sldId="293"/>
            <ac:picMk id="4" creationId="{B444C1F3-7C52-9100-FFCE-9A2BFE4C1A73}"/>
          </ac:picMkLst>
        </pc:picChg>
      </pc:sldChg>
      <pc:sldChg chg="addSp delSp modSp add mod ord replId setBg modNotes">
        <pc:chgData name="Terhi Välisalo" userId="S::terhi.jaskari@proagria.fi::e8437267-289c-46b5-ba58-cbe4c7d70a44" providerId="AD" clId="Web-{3E8C5EFA-D57A-463D-BEA8-F35E6F851690}" dt="2023-01-03T11:09:25.970" v="1496" actId="1076"/>
        <pc:sldMkLst>
          <pc:docMk/>
          <pc:sldMk cId="542576816" sldId="294"/>
        </pc:sldMkLst>
        <pc:spChg chg="add mod">
          <ac:chgData name="Terhi Välisalo" userId="S::terhi.jaskari@proagria.fi::e8437267-289c-46b5-ba58-cbe4c7d70a44" providerId="AD" clId="Web-{3E8C5EFA-D57A-463D-BEA8-F35E6F851690}" dt="2023-01-03T10:26:25.325" v="1054" actId="20577"/>
          <ac:spMkLst>
            <pc:docMk/>
            <pc:sldMk cId="542576816" sldId="294"/>
            <ac:spMk id="2" creationId="{E90EE0C8-480A-0901-2089-77BA816134EF}"/>
          </ac:spMkLst>
        </pc:spChg>
        <pc:spChg chg="mod">
          <ac:chgData name="Terhi Välisalo" userId="S::terhi.jaskari@proagria.fi::e8437267-289c-46b5-ba58-cbe4c7d70a44" providerId="AD" clId="Web-{3E8C5EFA-D57A-463D-BEA8-F35E6F851690}" dt="2023-01-03T10:23:57.530" v="627" actId="1076"/>
          <ac:spMkLst>
            <pc:docMk/>
            <pc:sldMk cId="542576816" sldId="294"/>
            <ac:spMk id="10" creationId="{A6175A43-6A80-252B-B040-46A01B012BBC}"/>
          </ac:spMkLst>
        </pc:spChg>
        <pc:spChg chg="add mod">
          <ac:chgData name="Terhi Välisalo" userId="S::terhi.jaskari@proagria.fi::e8437267-289c-46b5-ba58-cbe4c7d70a44" providerId="AD" clId="Web-{3E8C5EFA-D57A-463D-BEA8-F35E6F851690}" dt="2023-01-03T11:09:25.970" v="1496" actId="1076"/>
          <ac:spMkLst>
            <pc:docMk/>
            <pc:sldMk cId="542576816" sldId="294"/>
            <ac:spMk id="23" creationId="{A9F08FE0-5F5C-79E6-BC35-B22E213382E8}"/>
          </ac:spMkLst>
        </pc:spChg>
        <pc:picChg chg="add mod">
          <ac:chgData name="Terhi Välisalo" userId="S::terhi.jaskari@proagria.fi::e8437267-289c-46b5-ba58-cbe4c7d70a44" providerId="AD" clId="Web-{3E8C5EFA-D57A-463D-BEA8-F35E6F851690}" dt="2023-01-03T10:46:54.820" v="1213" actId="1076"/>
          <ac:picMkLst>
            <pc:docMk/>
            <pc:sldMk cId="542576816" sldId="294"/>
            <ac:picMk id="3" creationId="{72BAC89F-E958-DD31-D063-CCF86A5CFCE3}"/>
          </ac:picMkLst>
        </pc:picChg>
        <pc:picChg chg="del">
          <ac:chgData name="Terhi Välisalo" userId="S::terhi.jaskari@proagria.fi::e8437267-289c-46b5-ba58-cbe4c7d70a44" providerId="AD" clId="Web-{3E8C5EFA-D57A-463D-BEA8-F35E6F851690}" dt="2023-01-03T10:44:21.088" v="1190"/>
          <ac:picMkLst>
            <pc:docMk/>
            <pc:sldMk cId="542576816" sldId="294"/>
            <ac:picMk id="4" creationId="{9F4280C2-700C-3668-5904-52010F6747BA}"/>
          </ac:picMkLst>
        </pc:picChg>
        <pc:picChg chg="del">
          <ac:chgData name="Terhi Välisalo" userId="S::terhi.jaskari@proagria.fi::e8437267-289c-46b5-ba58-cbe4c7d70a44" providerId="AD" clId="Web-{3E8C5EFA-D57A-463D-BEA8-F35E6F851690}" dt="2023-01-03T10:30:03.853" v="1067"/>
          <ac:picMkLst>
            <pc:docMk/>
            <pc:sldMk cId="542576816" sldId="294"/>
            <ac:picMk id="5" creationId="{A0EF9BBF-0B9E-329E-0C8C-A1803FB0292D}"/>
          </ac:picMkLst>
        </pc:picChg>
        <pc:picChg chg="del mod">
          <ac:chgData name="Terhi Välisalo" userId="S::terhi.jaskari@proagria.fi::e8437267-289c-46b5-ba58-cbe4c7d70a44" providerId="AD" clId="Web-{3E8C5EFA-D57A-463D-BEA8-F35E6F851690}" dt="2023-01-03T10:44:25.229" v="1193"/>
          <ac:picMkLst>
            <pc:docMk/>
            <pc:sldMk cId="542576816" sldId="294"/>
            <ac:picMk id="6" creationId="{8EB6E162-AADA-30AE-D6A6-E6D332DFB39F}"/>
          </ac:picMkLst>
        </pc:picChg>
        <pc:picChg chg="del">
          <ac:chgData name="Terhi Välisalo" userId="S::terhi.jaskari@proagria.fi::e8437267-289c-46b5-ba58-cbe4c7d70a44" providerId="AD" clId="Web-{3E8C5EFA-D57A-463D-BEA8-F35E6F851690}" dt="2023-01-03T10:30:05.524" v="1068"/>
          <ac:picMkLst>
            <pc:docMk/>
            <pc:sldMk cId="542576816" sldId="294"/>
            <ac:picMk id="7" creationId="{D058C07A-1912-BD38-7AD7-FBC22FE6B68B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10:46:57.539" v="1214" actId="1076"/>
          <ac:picMkLst>
            <pc:docMk/>
            <pc:sldMk cId="542576816" sldId="294"/>
            <ac:picMk id="8" creationId="{CE5000EF-7EA4-8C15-139B-E3AD677C18DB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10:44:34.479" v="1196" actId="1076"/>
          <ac:picMkLst>
            <pc:docMk/>
            <pc:sldMk cId="542576816" sldId="294"/>
            <ac:picMk id="11" creationId="{25B80712-F9D9-8B03-8169-4E2D93D8BC0B}"/>
          </ac:picMkLst>
        </pc:picChg>
        <pc:picChg chg="add mod ord">
          <ac:chgData name="Terhi Välisalo" userId="S::terhi.jaskari@proagria.fi::e8437267-289c-46b5-ba58-cbe4c7d70a44" providerId="AD" clId="Web-{3E8C5EFA-D57A-463D-BEA8-F35E6F851690}" dt="2023-01-03T10:44:31.479" v="1195" actId="1076"/>
          <ac:picMkLst>
            <pc:docMk/>
            <pc:sldMk cId="542576816" sldId="294"/>
            <ac:picMk id="12" creationId="{6BF4F36E-0368-F022-A955-41D9749B8003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10:33:06.896" v="1094"/>
          <ac:picMkLst>
            <pc:docMk/>
            <pc:sldMk cId="542576816" sldId="294"/>
            <ac:picMk id="14" creationId="{2FD186FC-3A5F-F264-26C9-F0A5EA4141FA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10:33:08.756" v="1095"/>
          <ac:picMkLst>
            <pc:docMk/>
            <pc:sldMk cId="542576816" sldId="294"/>
            <ac:picMk id="16" creationId="{E15233AE-D58D-4AF9-E366-198B60594257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11:09:18.017" v="1495" actId="1076"/>
          <ac:picMkLst>
            <pc:docMk/>
            <pc:sldMk cId="542576816" sldId="294"/>
            <ac:picMk id="17" creationId="{A7129CB9-A545-317A-316D-F94EA3A87811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10:44:22.370" v="1191"/>
          <ac:picMkLst>
            <pc:docMk/>
            <pc:sldMk cId="542576816" sldId="294"/>
            <ac:picMk id="18" creationId="{323B5F8F-804C-383E-5111-8624894922D8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10:44:23.729" v="1192"/>
          <ac:picMkLst>
            <pc:docMk/>
            <pc:sldMk cId="542576816" sldId="294"/>
            <ac:picMk id="19" creationId="{A83CD52E-C28A-B106-9681-A46E48599839}"/>
          </ac:picMkLst>
        </pc:picChg>
        <pc:picChg chg="add del mod">
          <ac:chgData name="Terhi Välisalo" userId="S::terhi.jaskari@proagria.fi::e8437267-289c-46b5-ba58-cbe4c7d70a44" providerId="AD" clId="Web-{3E8C5EFA-D57A-463D-BEA8-F35E6F851690}" dt="2023-01-03T10:36:17.565" v="1131"/>
          <ac:picMkLst>
            <pc:docMk/>
            <pc:sldMk cId="542576816" sldId="294"/>
            <ac:picMk id="20" creationId="{320367BA-41E9-2F41-A3D4-5C42FCE1A8DF}"/>
          </ac:picMkLst>
        </pc:picChg>
        <pc:picChg chg="add mod">
          <ac:chgData name="Terhi Välisalo" userId="S::terhi.jaskari@proagria.fi::e8437267-289c-46b5-ba58-cbe4c7d70a44" providerId="AD" clId="Web-{3E8C5EFA-D57A-463D-BEA8-F35E6F851690}" dt="2023-01-03T10:44:47.494" v="1200" actId="1076"/>
          <ac:picMkLst>
            <pc:docMk/>
            <pc:sldMk cId="542576816" sldId="294"/>
            <ac:picMk id="22" creationId="{7ED2B881-05B1-5735-6902-1CEED84F3271}"/>
          </ac:picMkLst>
        </pc:picChg>
      </pc:sldChg>
      <pc:sldChg chg="addSp delSp modSp add del replId">
        <pc:chgData name="Terhi Välisalo" userId="S::terhi.jaskari@proagria.fi::e8437267-289c-46b5-ba58-cbe4c7d70a44" providerId="AD" clId="Web-{3E8C5EFA-D57A-463D-BEA8-F35E6F851690}" dt="2023-01-03T11:17:46.446" v="1757"/>
        <pc:sldMkLst>
          <pc:docMk/>
          <pc:sldMk cId="1734369188" sldId="295"/>
        </pc:sldMkLst>
        <pc:spChg chg="add mod">
          <ac:chgData name="Terhi Välisalo" userId="S::terhi.jaskari@proagria.fi::e8437267-289c-46b5-ba58-cbe4c7d70a44" providerId="AD" clId="Web-{3E8C5EFA-D57A-463D-BEA8-F35E6F851690}" dt="2023-01-03T11:02:21.852" v="1334"/>
          <ac:spMkLst>
            <pc:docMk/>
            <pc:sldMk cId="1734369188" sldId="295"/>
            <ac:spMk id="3" creationId="{7802C150-8CDB-4677-8650-4C838CB8A867}"/>
          </ac:spMkLst>
        </pc:spChg>
        <pc:picChg chg="del mod">
          <ac:chgData name="Terhi Välisalo" userId="S::terhi.jaskari@proagria.fi::e8437267-289c-46b5-ba58-cbe4c7d70a44" providerId="AD" clId="Web-{3E8C5EFA-D57A-463D-BEA8-F35E6F851690}" dt="2023-01-03T11:02:21.852" v="1334"/>
          <ac:picMkLst>
            <pc:docMk/>
            <pc:sldMk cId="1734369188" sldId="295"/>
            <ac:picMk id="4" creationId="{AA5D8DDA-D928-B8F6-590A-4EFE7AFBBA95}"/>
          </ac:picMkLst>
        </pc:picChg>
      </pc:sldChg>
      <pc:sldChg chg="addSp modSp add ord replId">
        <pc:chgData name="Terhi Välisalo" userId="S::terhi.jaskari@proagria.fi::e8437267-289c-46b5-ba58-cbe4c7d70a44" providerId="AD" clId="Web-{3E8C5EFA-D57A-463D-BEA8-F35E6F851690}" dt="2023-01-03T11:08:09.768" v="1422" actId="1076"/>
        <pc:sldMkLst>
          <pc:docMk/>
          <pc:sldMk cId="2211748376" sldId="296"/>
        </pc:sldMkLst>
        <pc:spChg chg="add mod">
          <ac:chgData name="Terhi Välisalo" userId="S::terhi.jaskari@proagria.fi::e8437267-289c-46b5-ba58-cbe4c7d70a44" providerId="AD" clId="Web-{3E8C5EFA-D57A-463D-BEA8-F35E6F851690}" dt="2023-01-03T11:08:09.768" v="1422" actId="1076"/>
          <ac:spMkLst>
            <pc:docMk/>
            <pc:sldMk cId="2211748376" sldId="296"/>
            <ac:spMk id="2" creationId="{BF18776F-8B33-C2B6-562F-BB6A8A0E4608}"/>
          </ac:spMkLst>
        </pc:spChg>
        <pc:spChg chg="mod">
          <ac:chgData name="Terhi Välisalo" userId="S::terhi.jaskari@proagria.fi::e8437267-289c-46b5-ba58-cbe4c7d70a44" providerId="AD" clId="Web-{3E8C5EFA-D57A-463D-BEA8-F35E6F851690}" dt="2023-01-03T11:07:46.753" v="1417" actId="1076"/>
          <ac:spMkLst>
            <pc:docMk/>
            <pc:sldMk cId="2211748376" sldId="296"/>
            <ac:spMk id="3" creationId="{48BC78B1-755E-5D8C-BF6A-31333E0D7BBB}"/>
          </ac:spMkLst>
        </pc:spChg>
        <pc:spChg chg="mod">
          <ac:chgData name="Terhi Välisalo" userId="S::terhi.jaskari@proagria.fi::e8437267-289c-46b5-ba58-cbe4c7d70a44" providerId="AD" clId="Web-{3E8C5EFA-D57A-463D-BEA8-F35E6F851690}" dt="2023-01-03T11:04:50.927" v="1346" actId="20577"/>
          <ac:spMkLst>
            <pc:docMk/>
            <pc:sldMk cId="2211748376" sldId="296"/>
            <ac:spMk id="5" creationId="{9BDD8031-EDD8-E67D-22FF-23DBD63341B1}"/>
          </ac:spMkLst>
        </pc:spChg>
        <pc:picChg chg="mod">
          <ac:chgData name="Terhi Välisalo" userId="S::terhi.jaskari@proagria.fi::e8437267-289c-46b5-ba58-cbe4c7d70a44" providerId="AD" clId="Web-{3E8C5EFA-D57A-463D-BEA8-F35E6F851690}" dt="2023-01-03T11:07:59.018" v="1421" actId="14100"/>
          <ac:picMkLst>
            <pc:docMk/>
            <pc:sldMk cId="2211748376" sldId="296"/>
            <ac:picMk id="7" creationId="{164467D5-B405-C83B-142F-43DC5AB1D8A2}"/>
          </ac:picMkLst>
        </pc:picChg>
      </pc:sldChg>
    </pc:docChg>
  </pc:docChgLst>
  <pc:docChgLst>
    <pc:chgData name="Huhta, Elina" userId="S::elina.huhta_seamk.fi#ext#@proagriafi.onmicrosoft.com::4757dda1-8a73-4052-ac58-bd3437e72772" providerId="AD" clId="Web-{4DBE7815-454F-4A5C-8378-C67E00C3769B}"/>
    <pc:docChg chg="modSld">
      <pc:chgData name="Huhta, Elina" userId="S::elina.huhta_seamk.fi#ext#@proagriafi.onmicrosoft.com::4757dda1-8a73-4052-ac58-bd3437e72772" providerId="AD" clId="Web-{4DBE7815-454F-4A5C-8378-C67E00C3769B}" dt="2023-01-04T06:42:00.841" v="18"/>
      <pc:docMkLst>
        <pc:docMk/>
      </pc:docMkLst>
      <pc:sldChg chg="modNotes">
        <pc:chgData name="Huhta, Elina" userId="S::elina.huhta_seamk.fi#ext#@proagriafi.onmicrosoft.com::4757dda1-8a73-4052-ac58-bd3437e72772" providerId="AD" clId="Web-{4DBE7815-454F-4A5C-8378-C67E00C3769B}" dt="2023-01-04T06:41:33.528" v="12"/>
        <pc:sldMkLst>
          <pc:docMk/>
          <pc:sldMk cId="3492171249" sldId="288"/>
        </pc:sldMkLst>
      </pc:sldChg>
      <pc:sldChg chg="modNotes">
        <pc:chgData name="Huhta, Elina" userId="S::elina.huhta_seamk.fi#ext#@proagriafi.onmicrosoft.com::4757dda1-8a73-4052-ac58-bd3437e72772" providerId="AD" clId="Web-{4DBE7815-454F-4A5C-8378-C67E00C3769B}" dt="2023-01-04T06:42:00.841" v="18"/>
        <pc:sldMkLst>
          <pc:docMk/>
          <pc:sldMk cId="256265860" sldId="289"/>
        </pc:sldMkLst>
      </pc:sldChg>
      <pc:sldChg chg="modNotes">
        <pc:chgData name="Huhta, Elina" userId="S::elina.huhta_seamk.fi#ext#@proagriafi.onmicrosoft.com::4757dda1-8a73-4052-ac58-bd3437e72772" providerId="AD" clId="Web-{4DBE7815-454F-4A5C-8378-C67E00C3769B}" dt="2023-01-04T06:41:52.169" v="17"/>
        <pc:sldMkLst>
          <pc:docMk/>
          <pc:sldMk cId="3682902781" sldId="291"/>
        </pc:sldMkLst>
      </pc:sldChg>
      <pc:sldChg chg="modNotes">
        <pc:chgData name="Huhta, Elina" userId="S::elina.huhta_seamk.fi#ext#@proagriafi.onmicrosoft.com::4757dda1-8a73-4052-ac58-bd3437e72772" providerId="AD" clId="Web-{4DBE7815-454F-4A5C-8378-C67E00C3769B}" dt="2023-01-04T06:41:42.997" v="14"/>
        <pc:sldMkLst>
          <pc:docMk/>
          <pc:sldMk cId="2211748376" sldId="296"/>
        </pc:sldMkLst>
      </pc:sldChg>
    </pc:docChg>
  </pc:docChgLst>
  <pc:docChgLst>
    <pc:chgData name="Terhi Välisalo" userId="S::terhi.jaskari@proagria.fi::e8437267-289c-46b5-ba58-cbe4c7d70a44" providerId="AD" clId="Web-{C895F23C-172C-428C-9C95-06520FE7210A}"/>
    <pc:docChg chg="modSld">
      <pc:chgData name="Terhi Välisalo" userId="S::terhi.jaskari@proagria.fi::e8437267-289c-46b5-ba58-cbe4c7d70a44" providerId="AD" clId="Web-{C895F23C-172C-428C-9C95-06520FE7210A}" dt="2023-01-18T12:05:29.935" v="1" actId="20577"/>
      <pc:docMkLst>
        <pc:docMk/>
      </pc:docMkLst>
      <pc:sldChg chg="modSp">
        <pc:chgData name="Terhi Välisalo" userId="S::terhi.jaskari@proagria.fi::e8437267-289c-46b5-ba58-cbe4c7d70a44" providerId="AD" clId="Web-{C895F23C-172C-428C-9C95-06520FE7210A}" dt="2023-01-18T12:05:29.935" v="1" actId="20577"/>
        <pc:sldMkLst>
          <pc:docMk/>
          <pc:sldMk cId="3115577552" sldId="285"/>
        </pc:sldMkLst>
        <pc:spChg chg="mod">
          <ac:chgData name="Terhi Välisalo" userId="S::terhi.jaskari@proagria.fi::e8437267-289c-46b5-ba58-cbe4c7d70a44" providerId="AD" clId="Web-{C895F23C-172C-428C-9C95-06520FE7210A}" dt="2023-01-18T12:05:29.935" v="1" actId="20577"/>
          <ac:spMkLst>
            <pc:docMk/>
            <pc:sldMk cId="3115577552" sldId="285"/>
            <ac:spMk id="11" creationId="{C96681AB-DF58-A25D-9CBA-DC70636E4952}"/>
          </ac:spMkLst>
        </pc:spChg>
      </pc:sldChg>
    </pc:docChg>
  </pc:docChgLst>
  <pc:docChgLst>
    <pc:chgData name="Huhta, Elina" userId="49270a57-1af5-4d48-a1fb-3163609d13fd" providerId="ADAL" clId="{97A36735-9C47-4DB0-A708-4B97B31A4135}"/>
    <pc:docChg chg="custSel modSld">
      <pc:chgData name="Huhta, Elina" userId="49270a57-1af5-4d48-a1fb-3163609d13fd" providerId="ADAL" clId="{97A36735-9C47-4DB0-A708-4B97B31A4135}" dt="2023-01-03T14:50:08.910" v="9" actId="1076"/>
      <pc:docMkLst>
        <pc:docMk/>
      </pc:docMkLst>
      <pc:sldChg chg="modSp mod">
        <pc:chgData name="Huhta, Elina" userId="49270a57-1af5-4d48-a1fb-3163609d13fd" providerId="ADAL" clId="{97A36735-9C47-4DB0-A708-4B97B31A4135}" dt="2023-01-03T14:50:08.910" v="9" actId="1076"/>
        <pc:sldMkLst>
          <pc:docMk/>
          <pc:sldMk cId="3306056179" sldId="292"/>
        </pc:sldMkLst>
        <pc:spChg chg="mod">
          <ac:chgData name="Huhta, Elina" userId="49270a57-1af5-4d48-a1fb-3163609d13fd" providerId="ADAL" clId="{97A36735-9C47-4DB0-A708-4B97B31A4135}" dt="2023-01-03T14:50:08.910" v="9" actId="1076"/>
          <ac:spMkLst>
            <pc:docMk/>
            <pc:sldMk cId="3306056179" sldId="292"/>
            <ac:spMk id="2" creationId="{1E99F3C1-2731-C4D7-8034-A9EADE2815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0FB-B043-40DC-84F1-76CC05A914A2}" type="datetimeFigureOut">
              <a:t>17.3.2023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90C2C-55C4-4C48-88F8-6486D284F264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64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Sanoitus</a:t>
            </a:r>
            <a:r>
              <a:rPr lang="en-US" dirty="0">
                <a:cs typeface="Calibri"/>
              </a:rPr>
              <a:t>:</a:t>
            </a: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Tervetuloa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kuulemaan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Ruokaprovinssi</a:t>
            </a:r>
            <a:r>
              <a:rPr lang="en-US" dirty="0">
                <a:cs typeface="Calibri"/>
              </a:rPr>
              <a:t> 2030 –</a:t>
            </a:r>
            <a:r>
              <a:rPr lang="en-US" dirty="0" err="1">
                <a:cs typeface="Calibri"/>
              </a:rPr>
              <a:t>strategia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pitää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sisällään</a:t>
            </a:r>
            <a:r>
              <a:rPr lang="en-US" dirty="0">
                <a:cs typeface="Calibri"/>
              </a:rPr>
              <a:t>!</a:t>
            </a:r>
            <a:endParaRPr lang="fi-FI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Strategian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nimi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sama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visiotavoite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</a:t>
            </a:r>
            <a:r>
              <a:rPr lang="en-US" dirty="0">
                <a:cs typeface="Calibri"/>
              </a:rPr>
              <a:t> "</a:t>
            </a:r>
            <a:r>
              <a:rPr lang="en-US" dirty="0" err="1">
                <a:cs typeface="Calibri"/>
              </a:rPr>
              <a:t>Ruokaprovinssi</a:t>
            </a:r>
            <a:r>
              <a:rPr lang="en-US" dirty="0">
                <a:cs typeface="Calibri"/>
              </a:rPr>
              <a:t> 2030 – paras </a:t>
            </a:r>
            <a:r>
              <a:rPr lang="en-US" dirty="0" err="1">
                <a:cs typeface="Calibri"/>
              </a:rPr>
              <a:t>paikka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ruokabisnekselle</a:t>
            </a:r>
            <a:r>
              <a:rPr lang="en-US" dirty="0">
                <a:cs typeface="Calibri"/>
              </a:rPr>
              <a:t>".</a:t>
            </a:r>
            <a:endParaRPr lang="fi-FI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Strategia </a:t>
            </a:r>
            <a:r>
              <a:rPr lang="en-US" dirty="0" err="1">
                <a:cs typeface="Calibri"/>
              </a:rPr>
              <a:t>koottiin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vuosien</a:t>
            </a:r>
            <a:r>
              <a:rPr lang="en-US" dirty="0">
                <a:cs typeface="Calibri"/>
              </a:rPr>
              <a:t> 2021-2022 </a:t>
            </a:r>
            <a:r>
              <a:rPr lang="en-US" dirty="0" err="1">
                <a:cs typeface="Calibri"/>
              </a:rPr>
              <a:t>aikana</a:t>
            </a:r>
            <a:r>
              <a:rPr lang="en-US" dirty="0">
                <a:cs typeface="Calibri"/>
              </a:rPr>
              <a:t>.</a:t>
            </a:r>
            <a:endParaRPr lang="fi-FI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Strategian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tärkein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aineisto</a:t>
            </a:r>
            <a:r>
              <a:rPr lang="en-US" dirty="0">
                <a:cs typeface="Calibri"/>
              </a:rPr>
              <a:t> on </a:t>
            </a:r>
            <a:r>
              <a:rPr lang="en-US" dirty="0" err="1">
                <a:cs typeface="Calibri"/>
              </a:rPr>
              <a:t>kerätty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yli</a:t>
            </a:r>
            <a:r>
              <a:rPr lang="en-US" dirty="0">
                <a:cs typeface="Calibri"/>
              </a:rPr>
              <a:t> 200 </a:t>
            </a:r>
            <a:r>
              <a:rPr lang="en-US" dirty="0" err="1">
                <a:cs typeface="Calibri"/>
              </a:rPr>
              <a:t>ruokaprovinssilaiselta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osallistavien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menetelmien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avulla</a:t>
            </a:r>
            <a:r>
              <a:rPr lang="en-US" dirty="0">
                <a:cs typeface="Calibri"/>
              </a:rPr>
              <a:t>.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304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Sanoitus</a:t>
            </a:r>
            <a:r>
              <a:rPr lang="en-US" dirty="0">
                <a:cs typeface="Calibri"/>
              </a:rPr>
              <a:t>: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/>
              <a:t>"</a:t>
            </a:r>
            <a:r>
              <a:rPr lang="en-US" dirty="0" err="1"/>
              <a:t>Ruokaprovinssiheimo</a:t>
            </a:r>
            <a:r>
              <a:rPr lang="en-US" dirty="0"/>
              <a:t>" -</a:t>
            </a:r>
            <a:r>
              <a:rPr lang="en-US" dirty="0" err="1"/>
              <a:t>painopisteen</a:t>
            </a:r>
            <a:r>
              <a:rPr lang="en-US" dirty="0"/>
              <a:t> </a:t>
            </a:r>
            <a:r>
              <a:rPr lang="en-US" dirty="0" err="1"/>
              <a:t>toimenpiteet</a:t>
            </a:r>
            <a:r>
              <a:rPr lang="en-US" dirty="0"/>
              <a:t> </a:t>
            </a:r>
            <a:r>
              <a:rPr lang="en-US" dirty="0" err="1"/>
              <a:t>keskittyvät</a:t>
            </a:r>
            <a:r>
              <a:rPr lang="en-US" dirty="0"/>
              <a:t> </a:t>
            </a:r>
            <a:r>
              <a:rPr lang="en-US" dirty="0" err="1"/>
              <a:t>erityisesti</a:t>
            </a:r>
            <a:r>
              <a:rPr lang="en-US" dirty="0"/>
              <a:t> </a:t>
            </a:r>
            <a:r>
              <a:rPr lang="en-US" dirty="0" err="1"/>
              <a:t>ruokaprovinssilaisiin</a:t>
            </a:r>
            <a:r>
              <a:rPr lang="en-US" dirty="0"/>
              <a:t>, </a:t>
            </a:r>
            <a:r>
              <a:rPr lang="en-US" dirty="0" err="1"/>
              <a:t>jotta</a:t>
            </a:r>
            <a:r>
              <a:rPr lang="en-US" dirty="0"/>
              <a:t> </a:t>
            </a:r>
            <a:r>
              <a:rPr lang="en-US" dirty="0" err="1"/>
              <a:t>yhteenkuuluvuuden</a:t>
            </a:r>
            <a:r>
              <a:rPr lang="en-US" dirty="0"/>
              <a:t> </a:t>
            </a:r>
            <a:r>
              <a:rPr lang="en-US" dirty="0" err="1"/>
              <a:t>tunne</a:t>
            </a:r>
            <a:r>
              <a:rPr lang="en-US" dirty="0"/>
              <a:t> </a:t>
            </a:r>
            <a:r>
              <a:rPr lang="en-US" dirty="0" err="1"/>
              <a:t>kasvaisi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/>
              <a:t>Kolme</a:t>
            </a:r>
            <a:r>
              <a:rPr lang="en-US" dirty="0"/>
              <a:t> </a:t>
            </a:r>
            <a:r>
              <a:rPr lang="en-US" dirty="0" err="1"/>
              <a:t>tavoitetta</a:t>
            </a:r>
            <a:r>
              <a:rPr lang="en-US" dirty="0"/>
              <a:t> ja 28 </a:t>
            </a:r>
            <a:r>
              <a:rPr lang="en-US" dirty="0" err="1"/>
              <a:t>toimenpidettä</a:t>
            </a:r>
            <a:r>
              <a:rPr lang="en-US" dirty="0"/>
              <a:t> </a:t>
            </a:r>
            <a:r>
              <a:rPr lang="en-US" dirty="0" err="1"/>
              <a:t>toteuttavat</a:t>
            </a:r>
            <a:r>
              <a:rPr lang="en-US" dirty="0"/>
              <a:t> </a:t>
            </a:r>
            <a:r>
              <a:rPr lang="en-US" dirty="0" err="1"/>
              <a:t>tätä</a:t>
            </a:r>
            <a:r>
              <a:rPr lang="en-US" dirty="0"/>
              <a:t> </a:t>
            </a:r>
            <a:r>
              <a:rPr lang="en-US" dirty="0" err="1"/>
              <a:t>painopistettä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Ruokabisneksen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menestymisen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kannalta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tärkeää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eteläpohjalaiset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aktiivisia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tietoisia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ruoan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juoman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kuluttajia</a:t>
            </a:r>
            <a:r>
              <a:rPr lang="en-US" dirty="0"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Tästä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syystä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kuluttajia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esimerkiksi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kannustetaan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ostamaan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Ruokaprovinssissa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tuotetta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lähiruokaa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kanavista</a:t>
            </a:r>
            <a:r>
              <a:rPr lang="en-US" dirty="0">
                <a:cs typeface="Calibri"/>
              </a:rPr>
              <a:t>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026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 panose="020F0502020204030204"/>
              </a:rPr>
              <a:t>Sanoitus</a:t>
            </a:r>
            <a:r>
              <a:rPr lang="en-US" dirty="0">
                <a:cs typeface="Calibri" panose="020F0502020204030204"/>
              </a:rPr>
              <a:t>: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"</a:t>
            </a:r>
            <a:r>
              <a:rPr lang="en-US" dirty="0" err="1"/>
              <a:t>Vastuullinen</a:t>
            </a:r>
            <a:r>
              <a:rPr lang="en-US" dirty="0"/>
              <a:t> </a:t>
            </a:r>
            <a:r>
              <a:rPr lang="en-US" dirty="0" err="1"/>
              <a:t>Ruokaprovinssi</a:t>
            </a:r>
            <a:r>
              <a:rPr lang="en-US" dirty="0"/>
              <a:t>" -</a:t>
            </a:r>
            <a:r>
              <a:rPr lang="en-US" dirty="0" err="1"/>
              <a:t>painopisteen</a:t>
            </a:r>
            <a:r>
              <a:rPr lang="en-US" dirty="0"/>
              <a:t> </a:t>
            </a:r>
            <a:r>
              <a:rPr lang="en-US" dirty="0" err="1"/>
              <a:t>seitsemän</a:t>
            </a:r>
            <a:r>
              <a:rPr lang="en-US" dirty="0"/>
              <a:t> </a:t>
            </a:r>
            <a:r>
              <a:rPr lang="en-US" dirty="0" err="1"/>
              <a:t>tavoitetta</a:t>
            </a:r>
            <a:r>
              <a:rPr lang="en-US" dirty="0"/>
              <a:t> ja 38 </a:t>
            </a:r>
            <a:r>
              <a:rPr lang="en-US" dirty="0" err="1"/>
              <a:t>toimenpidettä</a:t>
            </a:r>
            <a:r>
              <a:rPr lang="en-US" dirty="0"/>
              <a:t> </a:t>
            </a:r>
            <a:r>
              <a:rPr lang="en-US" dirty="0" err="1"/>
              <a:t>takaavat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Ruokaprovinssi</a:t>
            </a:r>
            <a:r>
              <a:rPr lang="en-US" dirty="0"/>
              <a:t> </a:t>
            </a:r>
            <a:r>
              <a:rPr lang="en-US" dirty="0" err="1"/>
              <a:t>toimii</a:t>
            </a:r>
            <a:r>
              <a:rPr lang="en-US" dirty="0"/>
              <a:t> </a:t>
            </a:r>
            <a:r>
              <a:rPr lang="en-US" dirty="0" err="1"/>
              <a:t>entistä</a:t>
            </a:r>
            <a:r>
              <a:rPr lang="en-US" dirty="0"/>
              <a:t> </a:t>
            </a:r>
            <a:r>
              <a:rPr lang="en-US" dirty="0" err="1"/>
              <a:t>vastuullisemmin</a:t>
            </a:r>
            <a:r>
              <a:rPr lang="en-US" dirty="0"/>
              <a:t> ja </a:t>
            </a:r>
            <a:r>
              <a:rPr lang="en-US" dirty="0" err="1"/>
              <a:t>toiminta</a:t>
            </a:r>
            <a:r>
              <a:rPr lang="en-US" dirty="0"/>
              <a:t> </a:t>
            </a:r>
            <a:r>
              <a:rPr lang="en-US" dirty="0" err="1"/>
              <a:t>tukee</a:t>
            </a:r>
            <a:r>
              <a:rPr lang="en-US" dirty="0"/>
              <a:t> </a:t>
            </a:r>
            <a:r>
              <a:rPr lang="en-US" dirty="0" err="1"/>
              <a:t>ympäröivän</a:t>
            </a:r>
            <a:r>
              <a:rPr lang="en-US" dirty="0"/>
              <a:t> </a:t>
            </a:r>
            <a:r>
              <a:rPr lang="en-US" dirty="0" err="1"/>
              <a:t>luonnon</a:t>
            </a:r>
            <a:r>
              <a:rPr lang="en-US" dirty="0"/>
              <a:t> </a:t>
            </a:r>
            <a:r>
              <a:rPr lang="en-US" dirty="0" err="1"/>
              <a:t>monimuotoisuutta</a:t>
            </a:r>
            <a:r>
              <a:rPr lang="en-US" dirty="0"/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Jotta </a:t>
            </a:r>
            <a:r>
              <a:rPr lang="en-US" dirty="0" err="1"/>
              <a:t>Ruokaprovinssi</a:t>
            </a:r>
            <a:r>
              <a:rPr lang="en-US" dirty="0"/>
              <a:t> </a:t>
            </a:r>
            <a:r>
              <a:rPr lang="en-US" dirty="0" err="1"/>
              <a:t>olisi</a:t>
            </a:r>
            <a:r>
              <a:rPr lang="en-US" dirty="0"/>
              <a:t> paras </a:t>
            </a:r>
            <a:r>
              <a:rPr lang="en-US" dirty="0" err="1"/>
              <a:t>paikka</a:t>
            </a:r>
            <a:r>
              <a:rPr lang="en-US" dirty="0"/>
              <a:t> 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maatalousbisnekselle</a:t>
            </a:r>
            <a:r>
              <a:rPr lang="en-US" dirty="0"/>
              <a:t>, </a:t>
            </a:r>
            <a:r>
              <a:rPr lang="en-US" dirty="0" err="1"/>
              <a:t>Ruokaprovinssin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luonnon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tulee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säilyä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monimuotoisena</a:t>
            </a:r>
            <a:r>
              <a:rPr lang="en-US" dirty="0">
                <a:cs typeface="Calibri"/>
              </a:rPr>
              <a:t>. Tavoitetta </a:t>
            </a:r>
            <a:r>
              <a:rPr lang="en-US" dirty="0" err="1">
                <a:cs typeface="Calibri"/>
              </a:rPr>
              <a:t>voidaan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tukea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esimerkiksi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peltojen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ravinnetasapainoa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kasvukuntoa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parantamalla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914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Sanoitus</a:t>
            </a:r>
            <a:r>
              <a:rPr lang="en-US" dirty="0">
                <a:cs typeface="Calibri"/>
              </a:rPr>
              <a:t>: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Strategian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jokainen</a:t>
            </a:r>
            <a:r>
              <a:rPr lang="en-US" dirty="0">
                <a:cs typeface="Calibri"/>
              </a:rPr>
              <a:t> 185 </a:t>
            </a:r>
            <a:r>
              <a:rPr lang="en-US" dirty="0" err="1">
                <a:cs typeface="Calibri"/>
              </a:rPr>
              <a:t>toimenpidettä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vaatii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vastuullisen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toteuttajan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joka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päättää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ottaa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asian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tehdäkseen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hankkia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sille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tekijät</a:t>
            </a:r>
            <a:r>
              <a:rPr lang="en-US" dirty="0">
                <a:cs typeface="Calibri"/>
              </a:rPr>
              <a:t> ja </a:t>
            </a:r>
            <a:r>
              <a:rPr lang="en-US" dirty="0" err="1">
                <a:cs typeface="Calibri"/>
              </a:rPr>
              <a:t>rahoituksen</a:t>
            </a:r>
            <a:r>
              <a:rPr lang="en-US" dirty="0"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Tämä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vaatii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vahvaa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sitoutumista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Ruokaprovinssin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toimijoilta</a:t>
            </a:r>
            <a:r>
              <a:rPr lang="en-US" dirty="0">
                <a:cs typeface="Calibri"/>
              </a:rPr>
              <a:t>.</a:t>
            </a: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973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Sanoitus</a:t>
            </a:r>
            <a:r>
              <a:rPr lang="en-US" dirty="0">
                <a:cs typeface="Calibri"/>
              </a:rPr>
              <a:t>: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Strategiatyön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aikana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tutkittin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useita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verkostojen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tekemiä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strategioita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niiden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toteutumista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Selvitsi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jos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verkoston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strategiaa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johdeta</a:t>
            </a:r>
            <a:r>
              <a:rPr lang="en-US" dirty="0">
                <a:cs typeface="Calibri"/>
              </a:rPr>
              <a:t>, se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toteudu</a:t>
            </a:r>
            <a:r>
              <a:rPr lang="en-US" dirty="0"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Siksi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haaveilemme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Etelä-</a:t>
            </a:r>
            <a:r>
              <a:rPr lang="en-US" dirty="0" err="1">
                <a:cs typeface="Calibri"/>
              </a:rPr>
              <a:t>Pohjanmaalle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perustetaan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ruoka-alan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kehittämistä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johtamaan</a:t>
            </a:r>
            <a:r>
              <a:rPr lang="en-US" dirty="0">
                <a:cs typeface="Calibri"/>
              </a:rPr>
              <a:t> "</a:t>
            </a:r>
            <a:r>
              <a:rPr lang="en-US" dirty="0" err="1">
                <a:cs typeface="Calibri"/>
              </a:rPr>
              <a:t>Ruokaprovinssin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Pyöreä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Pöytä</a:t>
            </a:r>
            <a:r>
              <a:rPr lang="en-US" dirty="0">
                <a:cs typeface="Calibri"/>
              </a:rPr>
              <a:t>". </a:t>
            </a:r>
            <a:r>
              <a:rPr lang="en-US" dirty="0" err="1">
                <a:cs typeface="Calibri"/>
              </a:rPr>
              <a:t>Siinä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olisi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mukana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yrittäjiä</a:t>
            </a:r>
            <a:r>
              <a:rPr lang="en-US" dirty="0">
                <a:cs typeface="Calibri"/>
              </a:rPr>
              <a:t>, TKI-</a:t>
            </a:r>
            <a:r>
              <a:rPr lang="en-US" dirty="0" err="1">
                <a:cs typeface="Calibri"/>
              </a:rPr>
              <a:t>toimijoita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muita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ruoka-alan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vaikuttajia</a:t>
            </a:r>
            <a:r>
              <a:rPr lang="en-US" dirty="0"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Visiossa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Pyöreällä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Pöydällä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olisi</a:t>
            </a:r>
            <a:r>
              <a:rPr lang="en-US" dirty="0">
                <a:cs typeface="Calibri"/>
              </a:rPr>
              <a:t> ns. </a:t>
            </a:r>
            <a:r>
              <a:rPr lang="en-US" dirty="0" err="1">
                <a:cs typeface="Calibri"/>
              </a:rPr>
              <a:t>kovan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rahan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resurssit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jotta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voisi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palkata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osa-aikaiset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Ruokaprovinssi-koordinaatorin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viestintäasiantuntijan</a:t>
            </a:r>
            <a:r>
              <a:rPr lang="en-US" dirty="0"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Strategian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tuloksena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ehdotetaan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Pyöreä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Pöytä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rakennetaan</a:t>
            </a:r>
            <a:r>
              <a:rPr lang="en-US" dirty="0">
                <a:cs typeface="Calibri"/>
              </a:rPr>
              <a:t> jo </a:t>
            </a:r>
            <a:r>
              <a:rPr lang="en-US" dirty="0" err="1">
                <a:cs typeface="Calibri"/>
              </a:rPr>
              <a:t>toimivaa</a:t>
            </a:r>
            <a:r>
              <a:rPr lang="en-US" dirty="0">
                <a:cs typeface="Calibri"/>
              </a:rPr>
              <a:t> Food Forum -</a:t>
            </a:r>
            <a:r>
              <a:rPr lang="en-US" dirty="0" err="1">
                <a:cs typeface="Calibri"/>
              </a:rPr>
              <a:t>ryhmää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kehittämällä</a:t>
            </a:r>
            <a:r>
              <a:rPr lang="en-US" dirty="0">
                <a:cs typeface="Calibri"/>
              </a:rPr>
              <a:t>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02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Sanoitus</a:t>
            </a:r>
            <a:r>
              <a:rPr lang="en-US" dirty="0"/>
              <a:t>: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Ruokaprovinssistrategian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julkaisun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jälkeen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suunnitellaan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tarkemmin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Pyöreän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Pöydän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toimintaa</a:t>
            </a:r>
            <a:r>
              <a:rPr lang="en-US" dirty="0">
                <a:cs typeface="Calibri"/>
              </a:rPr>
              <a:t>.</a:t>
            </a:r>
            <a:endParaRPr lang="en-US" strike="sngStrike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Samalla</a:t>
            </a:r>
            <a:r>
              <a:rPr lang="en-US" dirty="0">
                <a:cs typeface="Calibri"/>
              </a:rPr>
              <a:t> </a:t>
            </a:r>
            <a:r>
              <a:rPr lang="en-US" dirty="0" err="1"/>
              <a:t>Pyöreälle</a:t>
            </a:r>
            <a:r>
              <a:rPr lang="en-US" dirty="0"/>
              <a:t> </a:t>
            </a:r>
            <a:r>
              <a:rPr lang="en-US" dirty="0" err="1"/>
              <a:t>Pöydälle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tulee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etsiä</a:t>
            </a:r>
            <a:r>
              <a:rPr lang="en-US" dirty="0">
                <a:cs typeface="Calibri"/>
              </a:rPr>
              <a:t> tai </a:t>
            </a:r>
            <a:r>
              <a:rPr lang="en-US" dirty="0" err="1">
                <a:cs typeface="Calibri"/>
              </a:rPr>
              <a:t>perustaa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alustaorganisaatio</a:t>
            </a:r>
            <a:r>
              <a:rPr lang="en-US" dirty="0">
                <a:cs typeface="Calibri"/>
              </a:rPr>
              <a:t>.</a:t>
            </a:r>
            <a:endParaRPr lang="en-US" strike="sngStrike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Vastuunkantaja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olla </a:t>
            </a:r>
            <a:r>
              <a:rPr lang="en-US" dirty="0" err="1">
                <a:cs typeface="Calibri"/>
              </a:rPr>
              <a:t>joku</a:t>
            </a:r>
            <a:r>
              <a:rPr lang="en-US" dirty="0">
                <a:cs typeface="Calibri"/>
              </a:rPr>
              <a:t> jo </a:t>
            </a:r>
            <a:r>
              <a:rPr lang="en-US" dirty="0" err="1">
                <a:cs typeface="Calibri"/>
              </a:rPr>
              <a:t>olemassa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olevista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organisaatioista</a:t>
            </a:r>
            <a:r>
              <a:rPr lang="en-US" dirty="0">
                <a:cs typeface="Calibri"/>
              </a:rPr>
              <a:t> tai </a:t>
            </a:r>
            <a:r>
              <a:rPr lang="en-US" dirty="0" err="1">
                <a:cs typeface="Calibri"/>
              </a:rPr>
              <a:t>täysin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uusi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tarkoistusta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varten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perustettava</a:t>
            </a:r>
            <a:r>
              <a:rPr lang="en-US" dirty="0">
                <a:cs typeface="Calibri"/>
              </a:rPr>
              <a:t>.</a:t>
            </a:r>
            <a:endParaRPr lang="en-US" strike="sngStrike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Nämä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toimenpiteet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toteutaan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erillisellä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hankkeella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tuottaa</a:t>
            </a:r>
            <a:r>
              <a:rPr lang="en-US" dirty="0">
                <a:cs typeface="Calibri"/>
              </a:rPr>
              <a:t> Ruokaprovinssille </a:t>
            </a:r>
            <a:r>
              <a:rPr lang="en-US" dirty="0" err="1">
                <a:cs typeface="Calibri"/>
              </a:rPr>
              <a:t>myös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yhtenäistä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viestintää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luo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Ruokaprovinssista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ilmiön</a:t>
            </a:r>
            <a:r>
              <a:rPr lang="en-US" dirty="0">
                <a:cs typeface="Calibri"/>
              </a:rPr>
              <a:t>. </a:t>
            </a:r>
            <a:endParaRPr lang="en-US" strike="sngStrike">
              <a:cs typeface="Calibri"/>
            </a:endParaRPr>
          </a:p>
          <a:p>
            <a:endParaRPr lang="en-US" strike="sngStrike">
              <a:cs typeface="Calibri"/>
            </a:endParaRPr>
          </a:p>
          <a:p>
            <a:pPr marL="628650" lvl="1" indent="-171450">
              <a:buFont typeface="Calibri"/>
              <a:buChar char="-"/>
            </a:pP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1508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Sanoitus</a:t>
            </a:r>
            <a:r>
              <a:rPr lang="en-US" dirty="0">
                <a:cs typeface="Calibri"/>
              </a:rPr>
              <a:t>: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Tämä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strategia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tehtiin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yhteistyöllä</a:t>
            </a:r>
            <a:r>
              <a:rPr lang="en-US" dirty="0"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Mukana </a:t>
            </a:r>
            <a:r>
              <a:rPr lang="en-US" dirty="0" err="1">
                <a:cs typeface="Calibri"/>
              </a:rPr>
              <a:t>oli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ruokaketjun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toimijoita</a:t>
            </a:r>
            <a:r>
              <a:rPr lang="en-US" dirty="0">
                <a:cs typeface="Calibri"/>
              </a:rPr>
              <a:t>, </a:t>
            </a:r>
            <a:r>
              <a:rPr lang="en-US" dirty="0" err="1">
                <a:cs typeface="Calibri"/>
              </a:rPr>
              <a:t>ELYn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hankerahoitus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strategiahankkeen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ohjausryhmä</a:t>
            </a:r>
            <a:r>
              <a:rPr lang="en-US" dirty="0">
                <a:cs typeface="Calibri"/>
              </a:rPr>
              <a:t>, </a:t>
            </a:r>
            <a:r>
              <a:rPr lang="fi-FI" dirty="0" err="1"/>
              <a:t>ProAgria</a:t>
            </a:r>
            <a:r>
              <a:rPr lang="fi-FI" dirty="0"/>
              <a:t> Etelä-Pohjanmaan ja Maa- ja kotitalousnaisten sekä Seinäjoen ammattikorkeakoulun työtiimit sekä moni muu.</a:t>
            </a:r>
            <a:endParaRPr lang="en-US" dirty="0"/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Kiitos,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kuntelit</a:t>
            </a:r>
            <a:r>
              <a:rPr lang="en-US" dirty="0"/>
              <a:t> </a:t>
            </a:r>
            <a:r>
              <a:rPr lang="en-US" dirty="0" err="1"/>
              <a:t>tämän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Ruokaprovinssi</a:t>
            </a:r>
            <a:r>
              <a:rPr lang="en-US" dirty="0"/>
              <a:t> 2030 – Paras </a:t>
            </a:r>
            <a:r>
              <a:rPr lang="en-US" dirty="0" err="1"/>
              <a:t>paikka</a:t>
            </a:r>
            <a:r>
              <a:rPr lang="en-US" dirty="0"/>
              <a:t> </a:t>
            </a:r>
            <a:r>
              <a:rPr lang="en-US" dirty="0" err="1"/>
              <a:t>ruokabisnekselle</a:t>
            </a:r>
            <a:r>
              <a:rPr lang="en-US" dirty="0"/>
              <a:t> -</a:t>
            </a:r>
            <a:r>
              <a:rPr lang="en-US" dirty="0" err="1"/>
              <a:t>strategiasta</a:t>
            </a:r>
            <a:r>
              <a:rPr lang="en-US" dirty="0"/>
              <a:t>!</a:t>
            </a:r>
          </a:p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126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249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Sanoitus</a:t>
            </a:r>
            <a:r>
              <a:rPr lang="en-US" dirty="0">
                <a:cs typeface="Calibri"/>
              </a:rPr>
              <a:t>: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 panose="020F0502020204030204"/>
              </a:rPr>
              <a:t>Strategian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arvot</a:t>
            </a:r>
            <a:r>
              <a:rPr lang="en-US" dirty="0">
                <a:cs typeface="Calibri" panose="020F0502020204030204"/>
              </a:rPr>
              <a:t> on </a:t>
            </a:r>
            <a:r>
              <a:rPr lang="en-US" dirty="0" err="1">
                <a:cs typeface="Calibri" panose="020F0502020204030204"/>
              </a:rPr>
              <a:t>kirjoitettu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huoneentaulun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muotoon</a:t>
            </a:r>
            <a:r>
              <a:rPr lang="en-US" dirty="0">
                <a:cs typeface="Calibri" panose="020F0502020204030204"/>
              </a:rPr>
              <a:t>:</a:t>
            </a:r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 panose="020F0502020204030204"/>
              </a:rPr>
              <a:t>Ruokaprovinssissa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innostuminen</a:t>
            </a:r>
            <a:r>
              <a:rPr lang="en-US" dirty="0">
                <a:cs typeface="Calibri" panose="020F0502020204030204"/>
              </a:rPr>
              <a:t> ja </a:t>
            </a:r>
            <a:r>
              <a:rPr lang="en-US" dirty="0" err="1">
                <a:cs typeface="Calibri" panose="020F0502020204030204"/>
              </a:rPr>
              <a:t>yrittäminen</a:t>
            </a:r>
            <a:r>
              <a:rPr lang="en-US" dirty="0">
                <a:cs typeface="Calibri" panose="020F0502020204030204"/>
              </a:rPr>
              <a:t> on </a:t>
            </a:r>
            <a:r>
              <a:rPr lang="en-US" dirty="0" err="1">
                <a:cs typeface="Calibri" panose="020F0502020204030204"/>
              </a:rPr>
              <a:t>sallittu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 panose="020F0502020204030204"/>
              </a:rPr>
              <a:t>Meillä</a:t>
            </a:r>
            <a:r>
              <a:rPr lang="en-US" dirty="0">
                <a:cs typeface="Calibri" panose="020F0502020204030204"/>
              </a:rPr>
              <a:t> on </a:t>
            </a:r>
            <a:r>
              <a:rPr lang="en-US" dirty="0" err="1">
                <a:cs typeface="Calibri" panose="020F0502020204030204"/>
              </a:rPr>
              <a:t>jalat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maassa</a:t>
            </a:r>
            <a:r>
              <a:rPr lang="en-US" dirty="0">
                <a:cs typeface="Calibri" panose="020F0502020204030204"/>
              </a:rPr>
              <a:t> ja </a:t>
            </a:r>
            <a:r>
              <a:rPr lang="en-US" dirty="0" err="1">
                <a:cs typeface="Calibri" panose="020F0502020204030204"/>
              </a:rPr>
              <a:t>pää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pilvissä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 panose="020F0502020204030204"/>
              </a:rPr>
              <a:t>Ruokaprovinssi-heimon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osaamista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voi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aina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käyttää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apuna</a:t>
            </a: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 panose="020F0502020204030204"/>
              </a:rPr>
              <a:t>Meidän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tekemistä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sopii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tarkastella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 panose="020F0502020204030204"/>
              </a:rPr>
              <a:t>Ja </a:t>
            </a:r>
            <a:r>
              <a:rPr lang="en-US" dirty="0" err="1">
                <a:cs typeface="Calibri"/>
              </a:rPr>
              <a:t>lopuksi</a:t>
            </a:r>
            <a:r>
              <a:rPr lang="en-US" dirty="0">
                <a:cs typeface="Calibri" panose="020F0502020204030204"/>
              </a:rPr>
              <a:t>: </a:t>
            </a:r>
            <a:r>
              <a:rPr lang="en-US" dirty="0" err="1">
                <a:cs typeface="Calibri"/>
              </a:rPr>
              <a:t>Iloitaan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/>
              </a:rPr>
              <a:t>kaikkien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/>
              </a:rPr>
              <a:t>menestyksestä</a:t>
            </a:r>
            <a:r>
              <a:rPr lang="en-US" dirty="0">
                <a:cs typeface="Calibri" panose="020F0502020204030204"/>
              </a:rPr>
              <a:t>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6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Sanoitus</a:t>
            </a:r>
            <a:r>
              <a:rPr lang="en-US" dirty="0"/>
              <a:t>:</a:t>
            </a:r>
            <a:endParaRPr lang="fi-FI" dirty="0"/>
          </a:p>
          <a:p>
            <a:endParaRPr lang="en-US"/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 panose="020F0502020204030204"/>
              </a:rPr>
              <a:t>Ruokaprovinssiverkosto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kattaa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kaikki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ruoka-alan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toimijat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pellolta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pöytään</a:t>
            </a:r>
            <a:r>
              <a:rPr lang="en-US" dirty="0">
                <a:cs typeface="Calibri" panose="020F0502020204030204"/>
              </a:rPr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 panose="020F0502020204030204"/>
              </a:rPr>
              <a:t>Verkoston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toiminnan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tarkoitus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sanoitettiin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seuraavasti</a:t>
            </a:r>
            <a:r>
              <a:rPr lang="en-US" dirty="0">
                <a:cs typeface="Calibri" panose="020F0502020204030204"/>
              </a:rPr>
              <a:t>: "</a:t>
            </a:r>
            <a:r>
              <a:rPr lang="en-US" dirty="0" err="1">
                <a:cs typeface="Calibri" panose="020F0502020204030204"/>
              </a:rPr>
              <a:t>Ruokaprovinssiverkosto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luo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yhdessä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kestävää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menestystä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sen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kaikille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toimijoille</a:t>
            </a:r>
            <a:r>
              <a:rPr lang="en-US" dirty="0">
                <a:cs typeface="Calibri" panose="020F0502020204030204"/>
              </a:rPr>
              <a:t>".</a:t>
            </a: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46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Sanoitus</a:t>
            </a:r>
            <a:r>
              <a:rPr lang="en-US" dirty="0"/>
              <a:t>:</a:t>
            </a:r>
            <a:endParaRPr lang="fi-FI" dirty="0"/>
          </a:p>
          <a:p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dirty="0"/>
              <a:t>Etelä-</a:t>
            </a:r>
            <a:r>
              <a:rPr lang="en-US" dirty="0" err="1"/>
              <a:t>Pohjanmaan</a:t>
            </a:r>
            <a:r>
              <a:rPr lang="en-US" dirty="0"/>
              <a:t> </a:t>
            </a:r>
            <a:r>
              <a:rPr lang="en-US" dirty="0" err="1"/>
              <a:t>ruokamaakunnan</a:t>
            </a:r>
            <a:r>
              <a:rPr lang="en-US" dirty="0"/>
              <a:t> </a:t>
            </a:r>
            <a:r>
              <a:rPr lang="en-US" dirty="0" err="1"/>
              <a:t>yhteinen</a:t>
            </a:r>
            <a:r>
              <a:rPr lang="en-US" dirty="0"/>
              <a:t> </a:t>
            </a:r>
            <a:r>
              <a:rPr lang="en-US" dirty="0" err="1"/>
              <a:t>visio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tavoitetila</a:t>
            </a:r>
            <a:r>
              <a:rPr lang="en-US" dirty="0"/>
              <a:t> </a:t>
            </a:r>
            <a:r>
              <a:rPr lang="en-US" dirty="0" err="1"/>
              <a:t>vuodelle</a:t>
            </a:r>
            <a:r>
              <a:rPr lang="en-US" dirty="0"/>
              <a:t> 2030 on: “</a:t>
            </a:r>
            <a:r>
              <a:rPr lang="en-US" dirty="0" err="1"/>
              <a:t>Ruokaprovinssi</a:t>
            </a:r>
            <a:r>
              <a:rPr lang="en-US" dirty="0"/>
              <a:t> 2030 – Paras </a:t>
            </a:r>
            <a:r>
              <a:rPr lang="en-US" dirty="0" err="1"/>
              <a:t>paikka</a:t>
            </a:r>
            <a:r>
              <a:rPr lang="en-US" dirty="0"/>
              <a:t> </a:t>
            </a:r>
            <a:r>
              <a:rPr lang="en-US" dirty="0" err="1"/>
              <a:t>ruokabisnekselle</a:t>
            </a:r>
            <a:r>
              <a:rPr lang="en-US" dirty="0"/>
              <a:t>”.</a:t>
            </a:r>
            <a:endParaRPr lang="fi-FI" dirty="0"/>
          </a:p>
          <a:p>
            <a:pPr marL="171450" indent="-171450">
              <a:buFont typeface="Calibri"/>
              <a:buChar char="-"/>
            </a:pPr>
            <a:r>
              <a:rPr lang="en-US" dirty="0" err="1"/>
              <a:t>Ruokaprovinssi-strategia</a:t>
            </a:r>
            <a:r>
              <a:rPr lang="en-US" dirty="0"/>
              <a:t> on </a:t>
            </a:r>
            <a:r>
              <a:rPr lang="en-US" dirty="0" err="1"/>
              <a:t>laadittu</a:t>
            </a:r>
            <a:r>
              <a:rPr lang="en-US" dirty="0"/>
              <a:t> </a:t>
            </a:r>
            <a:r>
              <a:rPr lang="en-US" dirty="0" err="1"/>
              <a:t>ensisijaisesti</a:t>
            </a:r>
            <a:r>
              <a:rPr lang="en-US" dirty="0"/>
              <a:t> </a:t>
            </a:r>
            <a:r>
              <a:rPr lang="en-US" dirty="0" err="1"/>
              <a:t>ruoka-alan</a:t>
            </a:r>
            <a:r>
              <a:rPr lang="en-US" dirty="0"/>
              <a:t> </a:t>
            </a:r>
            <a:r>
              <a:rPr lang="en-US" dirty="0" err="1"/>
              <a:t>yritysten</a:t>
            </a:r>
            <a:r>
              <a:rPr lang="en-US" dirty="0"/>
              <a:t> </a:t>
            </a:r>
            <a:r>
              <a:rPr lang="en-US" dirty="0" err="1"/>
              <a:t>menestystä</a:t>
            </a:r>
            <a:r>
              <a:rPr lang="en-US" dirty="0"/>
              <a:t> </a:t>
            </a:r>
            <a:r>
              <a:rPr lang="en-US" dirty="0" err="1"/>
              <a:t>silmällä</a:t>
            </a:r>
            <a:r>
              <a:rPr lang="en-US" dirty="0"/>
              <a:t> </a:t>
            </a:r>
            <a:r>
              <a:rPr lang="en-US" dirty="0" err="1"/>
              <a:t>pitäen</a:t>
            </a:r>
            <a:r>
              <a:rPr lang="en-US" dirty="0"/>
              <a:t>.</a:t>
            </a:r>
            <a:endParaRPr lang="fi-FI" dirty="0"/>
          </a:p>
          <a:p>
            <a:pPr marL="171450" indent="-171450">
              <a:buFont typeface="Calibri"/>
              <a:buChar char="-"/>
            </a:pPr>
            <a:r>
              <a:rPr lang="en-US" dirty="0" err="1"/>
              <a:t>Ruoka</a:t>
            </a:r>
            <a:r>
              <a:rPr lang="en-US" dirty="0"/>
              <a:t>-ala on </a:t>
            </a:r>
            <a:r>
              <a:rPr lang="en-US" dirty="0" err="1"/>
              <a:t>erittäin</a:t>
            </a:r>
            <a:r>
              <a:rPr lang="en-US" dirty="0"/>
              <a:t> </a:t>
            </a:r>
            <a:r>
              <a:rPr lang="en-US" dirty="0" err="1"/>
              <a:t>merkittävä</a:t>
            </a:r>
            <a:r>
              <a:rPr lang="en-US" dirty="0"/>
              <a:t> </a:t>
            </a:r>
            <a:r>
              <a:rPr lang="en-US" dirty="0" err="1"/>
              <a:t>toimiala</a:t>
            </a:r>
            <a:r>
              <a:rPr lang="en-US" dirty="0"/>
              <a:t> Etelä-</a:t>
            </a:r>
            <a:r>
              <a:rPr lang="en-US" dirty="0" err="1"/>
              <a:t>Pohjanmaan</a:t>
            </a:r>
            <a:r>
              <a:rPr lang="en-US" dirty="0"/>
              <a:t> </a:t>
            </a:r>
            <a:r>
              <a:rPr lang="en-US" dirty="0" err="1"/>
              <a:t>maakunnassa</a:t>
            </a:r>
            <a:r>
              <a:rPr lang="en-US" dirty="0"/>
              <a:t>: Kun </a:t>
            </a:r>
            <a:r>
              <a:rPr lang="en-US" dirty="0" err="1"/>
              <a:t>ruoka-alan</a:t>
            </a:r>
            <a:r>
              <a:rPr lang="en-US" dirty="0"/>
              <a:t> </a:t>
            </a:r>
            <a:r>
              <a:rPr lang="en-US" dirty="0" err="1"/>
              <a:t>yritykset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, se </a:t>
            </a:r>
            <a:r>
              <a:rPr lang="en-US" dirty="0" err="1"/>
              <a:t>heijastaa</a:t>
            </a:r>
            <a:r>
              <a:rPr lang="en-US" dirty="0"/>
              <a:t> </a:t>
            </a:r>
            <a:r>
              <a:rPr lang="en-US" dirty="0" err="1"/>
              <a:t>elinvoimaa</a:t>
            </a:r>
            <a:r>
              <a:rPr lang="en-US" dirty="0"/>
              <a:t>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maakuntaan</a:t>
            </a:r>
            <a:r>
              <a:rPr lang="en-US" dirty="0"/>
              <a:t>.</a:t>
            </a:r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13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Sanoitus</a:t>
            </a:r>
            <a:r>
              <a:rPr lang="en-US" dirty="0">
                <a:cs typeface="Calibri"/>
              </a:rPr>
              <a:t>:</a:t>
            </a:r>
          </a:p>
          <a:p>
            <a:endParaRPr lang="en-US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Seuraavaksi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pääsemme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kurkistamaan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millaista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Ruokaprovinssissa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vuonna</a:t>
            </a:r>
            <a:r>
              <a:rPr lang="en-US" dirty="0">
                <a:cs typeface="Calibri"/>
              </a:rPr>
              <a:t> 2030, </a:t>
            </a:r>
            <a:r>
              <a:rPr lang="en-US" dirty="0" err="1">
                <a:cs typeface="Calibri"/>
              </a:rPr>
              <a:t>kun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strategia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toteutunut</a:t>
            </a:r>
            <a:r>
              <a:rPr lang="en-US" dirty="0"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Videossa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seikkailevat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kuvitteelliset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ruoka-alan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yrittäjät</a:t>
            </a:r>
            <a:r>
              <a:rPr lang="en-US" dirty="0">
                <a:cs typeface="Calibri"/>
              </a:rPr>
              <a:t> Armas ja Ilo.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84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Sanoitus:</a:t>
            </a:r>
            <a:endParaRPr lang="fi-FI"/>
          </a:p>
          <a:p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dirty="0" err="1"/>
              <a:t>Olemme</a:t>
            </a:r>
            <a:r>
              <a:rPr lang="en-US" dirty="0"/>
              <a:t> </a:t>
            </a:r>
            <a:r>
              <a:rPr lang="en-US" dirty="0" err="1"/>
              <a:t>tiivistäneet</a:t>
            </a:r>
            <a:r>
              <a:rPr lang="en-US" dirty="0"/>
              <a:t> </a:t>
            </a:r>
            <a:r>
              <a:rPr lang="en-US" dirty="0" err="1"/>
              <a:t>strategian</a:t>
            </a:r>
            <a:r>
              <a:rPr lang="en-US" dirty="0"/>
              <a:t> </a:t>
            </a:r>
            <a:r>
              <a:rPr lang="en-US" dirty="0" err="1"/>
              <a:t>viiteen</a:t>
            </a:r>
            <a:r>
              <a:rPr lang="en-US" dirty="0"/>
              <a:t> </a:t>
            </a:r>
            <a:r>
              <a:rPr lang="en-US" dirty="0" err="1"/>
              <a:t>painopisteeseen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kuvaavat</a:t>
            </a:r>
            <a:r>
              <a:rPr lang="en-US" dirty="0"/>
              <a:t> </a:t>
            </a:r>
            <a:r>
              <a:rPr lang="en-US" dirty="0" err="1"/>
              <a:t>satoja</a:t>
            </a:r>
            <a:r>
              <a:rPr lang="en-US" dirty="0"/>
              <a:t> </a:t>
            </a:r>
            <a:r>
              <a:rPr lang="en-US" dirty="0" err="1"/>
              <a:t>ruokaprovinssilaisten</a:t>
            </a:r>
            <a:r>
              <a:rPr lang="en-US" dirty="0"/>
              <a:t> </a:t>
            </a:r>
            <a:r>
              <a:rPr lang="en-US" dirty="0" err="1"/>
              <a:t>unelmia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/>
              <a:t>Ruokabisneksen</a:t>
            </a:r>
            <a:r>
              <a:rPr lang="en-US" dirty="0"/>
              <a:t>, 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ruoka-alan</a:t>
            </a:r>
            <a:r>
              <a:rPr lang="en-US" dirty="0"/>
              <a:t> </a:t>
            </a:r>
            <a:r>
              <a:rPr lang="en-US" dirty="0" err="1"/>
              <a:t>yritysten</a:t>
            </a:r>
            <a:r>
              <a:rPr lang="en-US" dirty="0"/>
              <a:t> </a:t>
            </a:r>
            <a:r>
              <a:rPr lang="en-US" dirty="0" err="1"/>
              <a:t>menestymisen</a:t>
            </a:r>
            <a:r>
              <a:rPr lang="en-US" dirty="0"/>
              <a:t> </a:t>
            </a:r>
            <a:r>
              <a:rPr lang="en-US" dirty="0" err="1"/>
              <a:t>tukeminen</a:t>
            </a:r>
            <a:r>
              <a:rPr lang="en-US" dirty="0"/>
              <a:t>, </a:t>
            </a:r>
            <a:r>
              <a:rPr lang="en-US" dirty="0" err="1"/>
              <a:t>nousi</a:t>
            </a:r>
            <a:r>
              <a:rPr lang="en-US" dirty="0"/>
              <a:t> </a:t>
            </a:r>
            <a:r>
              <a:rPr lang="en-US" dirty="0" err="1"/>
              <a:t>selkeästi</a:t>
            </a:r>
            <a:r>
              <a:rPr lang="en-US" dirty="0"/>
              <a:t> </a:t>
            </a:r>
            <a:r>
              <a:rPr lang="en-US" dirty="0" err="1"/>
              <a:t>voimakkaimmin</a:t>
            </a:r>
            <a:r>
              <a:rPr lang="en-US" dirty="0"/>
              <a:t> </a:t>
            </a:r>
            <a:r>
              <a:rPr lang="en-US" dirty="0" err="1"/>
              <a:t>esiin</a:t>
            </a:r>
            <a:r>
              <a:rPr lang="en-US" dirty="0"/>
              <a:t> </a:t>
            </a:r>
            <a:r>
              <a:rPr lang="en-US" dirty="0" err="1"/>
              <a:t>aineistosta</a:t>
            </a:r>
            <a:r>
              <a:rPr lang="en-US" dirty="0"/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syystä</a:t>
            </a:r>
            <a:r>
              <a:rPr lang="en-US" dirty="0"/>
              <a:t> </a:t>
            </a:r>
            <a:r>
              <a:rPr lang="en-US" dirty="0" err="1"/>
              <a:t>painopiste</a:t>
            </a:r>
            <a:r>
              <a:rPr lang="en-US" dirty="0"/>
              <a:t> on </a:t>
            </a:r>
            <a:r>
              <a:rPr lang="en-US" dirty="0" err="1"/>
              <a:t>nostettu</a:t>
            </a:r>
            <a:r>
              <a:rPr lang="en-US" dirty="0"/>
              <a:t> </a:t>
            </a:r>
            <a:r>
              <a:rPr lang="en-US" dirty="0" err="1"/>
              <a:t>Ruokaprovinssin</a:t>
            </a:r>
            <a:r>
              <a:rPr lang="en-US" dirty="0"/>
              <a:t> </a:t>
            </a:r>
            <a:r>
              <a:rPr lang="en-US" dirty="0" err="1"/>
              <a:t>visioon</a:t>
            </a:r>
            <a:r>
              <a:rPr lang="en-US" dirty="0"/>
              <a:t>, </a:t>
            </a:r>
            <a:r>
              <a:rPr lang="en-US" dirty="0" err="1"/>
              <a:t>ollen</a:t>
            </a:r>
            <a:r>
              <a:rPr lang="en-US" dirty="0"/>
              <a:t> </a:t>
            </a:r>
            <a:r>
              <a:rPr lang="en-US" dirty="0" err="1"/>
              <a:t>samalla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 </a:t>
            </a:r>
            <a:r>
              <a:rPr lang="en-US" dirty="0" err="1"/>
              <a:t>suurin</a:t>
            </a:r>
            <a:r>
              <a:rPr lang="en-US" dirty="0"/>
              <a:t> ja </a:t>
            </a:r>
            <a:r>
              <a:rPr lang="en-US" dirty="0" err="1"/>
              <a:t>tärkein</a:t>
            </a:r>
            <a:r>
              <a:rPr lang="en-US" dirty="0"/>
              <a:t> </a:t>
            </a:r>
            <a:r>
              <a:rPr lang="en-US" dirty="0" err="1"/>
              <a:t>viidestä</a:t>
            </a:r>
            <a:r>
              <a:rPr lang="en-US" dirty="0"/>
              <a:t> </a:t>
            </a:r>
            <a:r>
              <a:rPr lang="en-US" dirty="0" err="1"/>
              <a:t>strategisesta</a:t>
            </a:r>
            <a:r>
              <a:rPr lang="en-US" dirty="0"/>
              <a:t> </a:t>
            </a:r>
            <a:r>
              <a:rPr lang="en-US" dirty="0" err="1"/>
              <a:t>pääteemasta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/>
              <a:t>Kansainvälisyys</a:t>
            </a:r>
            <a:r>
              <a:rPr lang="en-US" dirty="0"/>
              <a:t> on </a:t>
            </a:r>
            <a:r>
              <a:rPr lang="en-US" dirty="0" err="1"/>
              <a:t>huomioitu</a:t>
            </a:r>
            <a:r>
              <a:rPr lang="en-US" dirty="0"/>
              <a:t> </a:t>
            </a:r>
            <a:r>
              <a:rPr lang="en-US" dirty="0" err="1"/>
              <a:t>strategian</a:t>
            </a:r>
            <a:r>
              <a:rPr lang="en-US" dirty="0"/>
              <a:t> </a:t>
            </a:r>
            <a:r>
              <a:rPr lang="en-US" dirty="0" err="1"/>
              <a:t>läpileikkaavana</a:t>
            </a:r>
            <a:r>
              <a:rPr lang="en-US" dirty="0"/>
              <a:t> </a:t>
            </a:r>
            <a:r>
              <a:rPr lang="en-US" dirty="0" err="1"/>
              <a:t>teemana</a:t>
            </a:r>
            <a:r>
              <a:rPr lang="en-US" dirty="0"/>
              <a:t> </a:t>
            </a:r>
            <a:r>
              <a:rPr lang="en-US" dirty="0" err="1"/>
              <a:t>jokaisen</a:t>
            </a:r>
            <a:r>
              <a:rPr lang="en-US" dirty="0"/>
              <a:t> </a:t>
            </a:r>
            <a:r>
              <a:rPr lang="en-US" dirty="0" err="1"/>
              <a:t>toimenpiteen</a:t>
            </a:r>
            <a:r>
              <a:rPr lang="en-US" dirty="0"/>
              <a:t> </a:t>
            </a:r>
            <a:r>
              <a:rPr lang="en-US" dirty="0" err="1"/>
              <a:t>kohdalla</a:t>
            </a:r>
            <a:r>
              <a:rPr lang="en-US" dirty="0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95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Sanoitus</a:t>
            </a:r>
            <a:r>
              <a:rPr lang="en-US" dirty="0"/>
              <a:t>: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Ruokabisnes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strategian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teemoista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suurin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vahvin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sillä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alla</a:t>
            </a:r>
            <a:r>
              <a:rPr lang="en-US" dirty="0">
                <a:cs typeface="Calibri"/>
              </a:rPr>
              <a:t> on 14 </a:t>
            </a:r>
            <a:r>
              <a:rPr lang="en-US" dirty="0" err="1">
                <a:cs typeface="Calibri"/>
              </a:rPr>
              <a:t>tavoitetta</a:t>
            </a:r>
            <a:r>
              <a:rPr lang="en-US" dirty="0">
                <a:cs typeface="Calibri"/>
              </a:rPr>
              <a:t> ja 88 </a:t>
            </a:r>
            <a:r>
              <a:rPr lang="en-US" dirty="0" err="1">
                <a:cs typeface="Calibri"/>
              </a:rPr>
              <a:t>toimenpidettä</a:t>
            </a:r>
            <a:r>
              <a:rPr lang="en-US" dirty="0">
                <a:cs typeface="Calibri"/>
              </a:rPr>
              <a:t>.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Yksi </a:t>
            </a:r>
            <a:r>
              <a:rPr lang="en-US" dirty="0" err="1">
                <a:cs typeface="Calibri"/>
              </a:rPr>
              <a:t>tärkeimmistä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tavoitteista</a:t>
            </a:r>
            <a:r>
              <a:rPr lang="en-US" dirty="0">
                <a:cs typeface="Calibri"/>
              </a:rPr>
              <a:t> on se,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Ruokaprovinssissa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ruoka-alan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työnantajilla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työvoimaa</a:t>
            </a:r>
            <a:r>
              <a:rPr lang="en-US" dirty="0">
                <a:cs typeface="Calibri"/>
              </a:rPr>
              <a:t>. </a:t>
            </a: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Toimenpiteenä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työvoiman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saatavuuden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varmistamiseksi</a:t>
            </a:r>
            <a:r>
              <a:rPr lang="en-US" dirty="0">
                <a:cs typeface="Calibri"/>
              </a:rPr>
              <a:t> on </a:t>
            </a:r>
            <a:r>
              <a:rPr lang="en-US" dirty="0" err="1">
                <a:cs typeface="Calibri"/>
              </a:rPr>
              <a:t>esimerkiksi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ulkomaille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kohdennetun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rekrytoinnin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käynnistäminen</a:t>
            </a:r>
            <a:r>
              <a:rPr lang="en-US" dirty="0">
                <a:cs typeface="Calibri"/>
              </a:rPr>
              <a:t>.</a:t>
            </a:r>
            <a:endParaRPr lang="en-US" dirty="0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83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Sanoitus</a:t>
            </a:r>
            <a:r>
              <a:rPr lang="en-US" dirty="0"/>
              <a:t>: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Ruoka</a:t>
            </a:r>
            <a:r>
              <a:rPr lang="en-US" b="1" dirty="0" err="1">
                <a:cs typeface="Calibri"/>
              </a:rPr>
              <a:t>PRO</a:t>
            </a:r>
            <a:r>
              <a:rPr lang="en-US" dirty="0" err="1">
                <a:cs typeface="Calibri"/>
              </a:rPr>
              <a:t>vinssi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korosta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puheessa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kohtaa"pro</a:t>
            </a:r>
            <a:r>
              <a:rPr lang="en-US" dirty="0">
                <a:cs typeface="Calibri"/>
              </a:rPr>
              <a:t>") </a:t>
            </a:r>
            <a:r>
              <a:rPr lang="en-US" dirty="0" err="1">
                <a:cs typeface="Calibri"/>
              </a:rPr>
              <a:t>tarkoittaa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Ruokaprovinssin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osaajia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osaamista</a:t>
            </a:r>
            <a:r>
              <a:rPr lang="en-US" dirty="0">
                <a:cs typeface="Calibri"/>
              </a:rPr>
              <a:t>. 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Painopistettä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toteutetaan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yhteensä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neljällä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tavoitteella</a:t>
            </a:r>
            <a:r>
              <a:rPr lang="en-US" dirty="0">
                <a:cs typeface="Calibri"/>
              </a:rPr>
              <a:t> ja 24 </a:t>
            </a:r>
            <a:r>
              <a:rPr lang="en-US" dirty="0" err="1">
                <a:cs typeface="Calibri"/>
              </a:rPr>
              <a:t>toimenpiteellä</a:t>
            </a:r>
            <a:r>
              <a:rPr lang="en-US" dirty="0"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Ruokaprovinssin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aktiivinen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innovaatiotoiminta</a:t>
            </a:r>
            <a:r>
              <a:rPr lang="en-US" dirty="0">
                <a:cs typeface="Calibri"/>
              </a:rPr>
              <a:t> on vision </a:t>
            </a:r>
            <a:r>
              <a:rPr lang="en-US" dirty="0" err="1">
                <a:cs typeface="Calibri"/>
              </a:rPr>
              <a:t>saavuttamisen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kannalta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oleellista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myös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jatkossa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esimerkiksi</a:t>
            </a:r>
            <a:r>
              <a:rPr lang="en-US" dirty="0">
                <a:cs typeface="Calibri"/>
              </a:rPr>
              <a:t> jo </a:t>
            </a:r>
            <a:r>
              <a:rPr lang="en-US" dirty="0" err="1">
                <a:cs typeface="Calibri"/>
              </a:rPr>
              <a:t>olemassa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olevat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ruoka-alan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innovaatiopalvelut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tulee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kerätä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yhteen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paikkaan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kaikkien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löydettäville</a:t>
            </a:r>
            <a:r>
              <a:rPr lang="en-US" dirty="0">
                <a:cs typeface="Calibri"/>
              </a:rPr>
              <a:t>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14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Sanoitus</a:t>
            </a:r>
            <a:r>
              <a:rPr lang="en-US" dirty="0">
                <a:cs typeface="Calibri"/>
              </a:rPr>
              <a:t>: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Ruokaprovinssibrändin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seitsemän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toimenpiteet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tavoitteena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luoda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Ruokaprovinssista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ilmiö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johon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kaikki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haluavat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mukaan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läheltä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kaukaa</a:t>
            </a:r>
            <a:r>
              <a:rPr lang="en-US" dirty="0">
                <a:cs typeface="Calibri"/>
              </a:rPr>
              <a:t>.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 err="1">
                <a:cs typeface="Calibri"/>
              </a:rPr>
              <a:t>Toimenpide-esimerkkinä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ehdotamme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tästä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hetkestä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alkaen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kaikki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alkavat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puhua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kirjoittaa</a:t>
            </a:r>
            <a:r>
              <a:rPr lang="en-US" dirty="0">
                <a:cs typeface="Calibri"/>
              </a:rPr>
              <a:t> Etelä-</a:t>
            </a:r>
            <a:r>
              <a:rPr lang="en-US" dirty="0" err="1">
                <a:cs typeface="Calibri"/>
              </a:rPr>
              <a:t>Pohjanmaan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ruoka-alasta</a:t>
            </a:r>
            <a:r>
              <a:rPr lang="en-US" dirty="0">
                <a:cs typeface="Calibri"/>
              </a:rPr>
              <a:t> "</a:t>
            </a:r>
            <a:r>
              <a:rPr lang="en-US" dirty="0" err="1">
                <a:cs typeface="Calibri"/>
              </a:rPr>
              <a:t>Ruokaprovinssina</a:t>
            </a:r>
            <a:r>
              <a:rPr lang="en-US" dirty="0">
                <a:cs typeface="Calibri"/>
              </a:rPr>
              <a:t>" </a:t>
            </a:r>
            <a:r>
              <a:rPr lang="en-US" dirty="0" err="1">
                <a:cs typeface="Calibri"/>
              </a:rPr>
              <a:t>yhteiseen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sävyyn</a:t>
            </a:r>
            <a:r>
              <a:rPr lang="en-US" dirty="0">
                <a:cs typeface="Calibri"/>
              </a:rPr>
              <a:t>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0C2C-55C4-4C48-88F8-6486D284F264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38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0694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53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485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873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37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8851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4929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42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8879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8265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7671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1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6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Z4keJrMDD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EF9BBF-0B9E-329E-0C8C-A1803FB0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81" y="5483437"/>
            <a:ext cx="2743200" cy="1202034"/>
          </a:xfrm>
          <a:prstGeom prst="rect">
            <a:avLst/>
          </a:prstGeom>
        </p:spPr>
      </p:pic>
      <p:pic>
        <p:nvPicPr>
          <p:cNvPr id="6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EB6E162-AADA-30AE-D6A6-E6D332DFB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308" y="5483436"/>
            <a:ext cx="2743200" cy="1202034"/>
          </a:xfrm>
          <a:prstGeom prst="rect">
            <a:avLst/>
          </a:prstGeom>
        </p:spPr>
      </p:pic>
      <p:pic>
        <p:nvPicPr>
          <p:cNvPr id="3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F7AEA28-CE87-4028-1DE7-538298250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93" y="2869850"/>
            <a:ext cx="10515600" cy="2556534"/>
          </a:xfrm>
          <a:prstGeom prst="rect">
            <a:avLst/>
          </a:prstGeom>
        </p:spPr>
      </p:pic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27FCF47-24BA-C935-AADB-8FAE0871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759" y="5483436"/>
            <a:ext cx="2743200" cy="1202034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13FC0B6-6E94-BA4D-54E3-618B48D94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38" y="5483437"/>
            <a:ext cx="2743200" cy="1202034"/>
          </a:xfrm>
          <a:prstGeom prst="rect">
            <a:avLst/>
          </a:prstGeom>
        </p:spPr>
      </p:pic>
      <p:pic>
        <p:nvPicPr>
          <p:cNvPr id="2" name="Kuva 7">
            <a:extLst>
              <a:ext uri="{FF2B5EF4-FFF2-40B4-BE49-F238E27FC236}">
                <a16:creationId xmlns:a16="http://schemas.microsoft.com/office/drawing/2014/main" id="{1C7E3373-7144-1A90-249B-4B777C07B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758" y="378442"/>
            <a:ext cx="2743200" cy="22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796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9F4280C2-700C-3668-5904-52010F67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72" y="5437255"/>
            <a:ext cx="2743200" cy="1202034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EF9BBF-0B9E-329E-0C8C-A1803FB0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81" y="5483437"/>
            <a:ext cx="2743200" cy="120203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1DFCB00-B9ED-9DD7-E0A2-8C2DC7994F02}"/>
              </a:ext>
            </a:extLst>
          </p:cNvPr>
          <p:cNvSpPr txBox="1"/>
          <p:nvPr/>
        </p:nvSpPr>
        <p:spPr>
          <a:xfrm>
            <a:off x="192192" y="1475691"/>
            <a:ext cx="392172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>
                <a:solidFill>
                  <a:schemeClr val="bg1"/>
                </a:solidFill>
                <a:latin typeface="Calibri Light"/>
                <a:ea typeface="Calibri"/>
                <a:cs typeface="Calibri"/>
              </a:rPr>
              <a:t>Tavoitteet</a:t>
            </a:r>
          </a:p>
          <a:p>
            <a:endParaRPr lang="fi-FI" b="1">
              <a:solidFill>
                <a:schemeClr val="bg1"/>
              </a:solidFill>
              <a:latin typeface="Calibri Light"/>
              <a:ea typeface="Calibri"/>
              <a:cs typeface="Calibri"/>
            </a:endParaRPr>
          </a:p>
          <a:p>
            <a:r>
              <a:rPr lang="fi-FI">
                <a:solidFill>
                  <a:schemeClr val="bg1"/>
                </a:solidFill>
                <a:latin typeface="Calibri Light"/>
                <a:ea typeface="Calibri"/>
                <a:cs typeface="Calibri"/>
              </a:rPr>
              <a:t>1. tavoite: Ruokaprovinssiverkosto on tiivis ja aktiivinen</a:t>
            </a:r>
            <a:br>
              <a:rPr lang="fi-FI">
                <a:latin typeface="Calibri Light"/>
                <a:ea typeface="Calibri"/>
                <a:cs typeface="Calibri"/>
              </a:rPr>
            </a:br>
            <a:r>
              <a:rPr lang="fi-FI" b="1">
                <a:solidFill>
                  <a:srgbClr val="333E72"/>
                </a:solidFill>
                <a:latin typeface="Calibri Light"/>
                <a:ea typeface="Calibri"/>
                <a:cs typeface="Calibri"/>
              </a:rPr>
              <a:t>2. tavoite: Eteläpohjalaiset kuluttajat ovat aktiivisia, monipuolisia ja tietoisia ruoan sekä juoman kuluttajia ja harrastajia</a:t>
            </a:r>
            <a:br>
              <a:rPr lang="fi-FI">
                <a:latin typeface="Calibri Light"/>
                <a:ea typeface="Calibri"/>
                <a:cs typeface="Calibri"/>
              </a:rPr>
            </a:br>
            <a:r>
              <a:rPr lang="fi-FI">
                <a:solidFill>
                  <a:schemeClr val="bg1"/>
                </a:solidFill>
                <a:latin typeface="Calibri Light"/>
                <a:ea typeface="Calibri"/>
                <a:cs typeface="Calibri"/>
              </a:rPr>
              <a:t>3. tavoite: Ruokaprovinssiverkostolla on infrastruktuuri</a:t>
            </a:r>
            <a:endParaRPr lang="fi-FI">
              <a:solidFill>
                <a:schemeClr val="bg1"/>
              </a:solidFill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3C6C5760-B8BB-037D-D0ED-641CD3B4AC8D}"/>
              </a:ext>
            </a:extLst>
          </p:cNvPr>
          <p:cNvSpPr txBox="1">
            <a:spLocks/>
          </p:cNvSpPr>
          <p:nvPr/>
        </p:nvSpPr>
        <p:spPr>
          <a:xfrm>
            <a:off x="132886" y="70803"/>
            <a:ext cx="11713028" cy="1094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4000" b="1">
                <a:solidFill>
                  <a:schemeClr val="bg1"/>
                </a:solidFill>
                <a:ea typeface="+mj-lt"/>
                <a:cs typeface="+mj-lt"/>
              </a:rPr>
              <a:t>Tavoitteet ja toimenpiteet: Ruokaprovinssiheimo</a:t>
            </a:r>
            <a:endParaRPr lang="fi-FI" sz="4000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9A207DC-1705-0E8A-A222-8DC8F2BFD184}"/>
              </a:ext>
            </a:extLst>
          </p:cNvPr>
          <p:cNvSpPr txBox="1"/>
          <p:nvPr/>
        </p:nvSpPr>
        <p:spPr>
          <a:xfrm>
            <a:off x="6095998" y="1385453"/>
            <a:ext cx="6095997" cy="57092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600" b="1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Toimenpiteet</a:t>
            </a:r>
          </a:p>
          <a:p>
            <a:endParaRPr lang="fi-FI" sz="1600" b="1">
              <a:solidFill>
                <a:srgbClr val="333E72"/>
              </a:solidFill>
              <a:latin typeface="Calibri Light"/>
              <a:ea typeface="+mn-lt"/>
              <a:cs typeface="+mn-lt"/>
            </a:endParaRPr>
          </a:p>
          <a:p>
            <a:pPr marL="342900" indent="-342900">
              <a:buAutoNum type="romanUcPeriod"/>
            </a:pPr>
            <a:r>
              <a:rPr lang="fi-FI" sz="1600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Kuluttajia kannustetaan kysymään paikallisia ruokatuotteita kaupoista ja ravintoloista.</a:t>
            </a:r>
            <a:endParaRPr lang="fi-FI" sz="1600">
              <a:solidFill>
                <a:srgbClr val="333E72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 sz="1600" b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Kuluttajia kannustetaan ostamaan Ruokaprovinssin lähiruokaa eri kanavista.</a:t>
            </a:r>
            <a:endParaRPr lang="fi-FI" sz="1600" b="1">
              <a:solidFill>
                <a:schemeClr val="bg1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 sz="1600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Kuluttaja voi harrastaa ruokaa Ruokaprovinssissa monipuolisesti.</a:t>
            </a:r>
            <a:endParaRPr lang="fi-FI" sz="1600">
              <a:solidFill>
                <a:srgbClr val="333E72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 sz="1600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Kuluttajille viestitään ruoasta: esim. ruokasuositukset, Ruokaprovinssin tarjoamat mahdollisuudet.</a:t>
            </a:r>
            <a:endParaRPr lang="fi-FI" sz="1600">
              <a:solidFill>
                <a:srgbClr val="333E72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 sz="1600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Eteläpohjalaiset laittavat kotona ruokaa ja syövät yhdessä.</a:t>
            </a:r>
            <a:endParaRPr lang="fi-FI" sz="1600">
              <a:solidFill>
                <a:srgbClr val="333E72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 sz="1600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Eteläpohjalaisille alkoholijuomien kotivalmistajille järjestetään oma juoma-alan tapaaminen.</a:t>
            </a:r>
            <a:endParaRPr lang="fi-FI" sz="1600">
              <a:solidFill>
                <a:srgbClr val="333E72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 sz="1600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Eteläpohjalaisia valmennetaan keräämään, pyytämään ja metsästämään villiruokaa.</a:t>
            </a:r>
            <a:endParaRPr lang="fi-FI" sz="1600">
              <a:solidFill>
                <a:srgbClr val="333E72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 sz="1600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Koulupäivään liittyvässä harrastetoiminnassa on ruokateemaisia vaihtoehtoja.</a:t>
            </a:r>
            <a:endParaRPr lang="fi-FI" sz="1600">
              <a:solidFill>
                <a:srgbClr val="333E72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 sz="1600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Eteläpohjalaisia valmennetaan tuntemaan ja noudattamaan ravitsemussuosituksia</a:t>
            </a:r>
            <a:endParaRPr lang="fi-FI" sz="1600">
              <a:solidFill>
                <a:srgbClr val="333E72"/>
              </a:solidFill>
              <a:latin typeface="Calibri Light"/>
              <a:cs typeface="Calibri"/>
            </a:endParaRPr>
          </a:p>
          <a:p>
            <a:pPr algn="l"/>
            <a:endParaRPr lang="fi-FI" sz="1600">
              <a:solidFill>
                <a:srgbClr val="333E72"/>
              </a:solidFill>
              <a:latin typeface="Calibri Light"/>
              <a:cs typeface="Calibri"/>
            </a:endParaRPr>
          </a:p>
          <a:p>
            <a:r>
              <a:rPr lang="fi-FI" sz="1600">
                <a:solidFill>
                  <a:schemeClr val="bg1"/>
                </a:solidFill>
                <a:latin typeface="Calibri Light"/>
                <a:cs typeface="Calibri Light"/>
              </a:rPr>
              <a:t>Ruokaprovinssiheimon alla on yhteensä 28 toimenpidettä.</a:t>
            </a:r>
            <a:endParaRPr lang="fi-FI" sz="1600">
              <a:solidFill>
                <a:schemeClr val="bg1"/>
              </a:solidFill>
              <a:ea typeface="+mn-lt"/>
              <a:cs typeface="+mn-lt"/>
            </a:endParaRPr>
          </a:p>
          <a:p>
            <a:endParaRPr lang="fi-FI" sz="1500">
              <a:solidFill>
                <a:srgbClr val="333E72"/>
              </a:solidFill>
              <a:latin typeface="Calibri Light"/>
              <a:cs typeface="Calibri"/>
            </a:endParaRPr>
          </a:p>
          <a:p>
            <a:pPr marL="342900" indent="-342900">
              <a:buFontTx/>
              <a:buAutoNum type="romanUcPeriod"/>
            </a:pPr>
            <a:endParaRPr lang="fi-FI" sz="1500">
              <a:solidFill>
                <a:srgbClr val="333E72"/>
              </a:solidFill>
              <a:latin typeface="Calibri Light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fi-FI" sz="1500">
              <a:cs typeface="Calibri"/>
            </a:endParaRPr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5AFC7943-7D75-627A-4765-550FBE4EBB54}"/>
              </a:ext>
            </a:extLst>
          </p:cNvPr>
          <p:cNvSpPr/>
          <p:nvPr/>
        </p:nvSpPr>
        <p:spPr>
          <a:xfrm flipV="1">
            <a:off x="4218802" y="2661139"/>
            <a:ext cx="1644759" cy="219032"/>
          </a:xfrm>
          <a:prstGeom prst="rightArrow">
            <a:avLst/>
          </a:prstGeom>
          <a:solidFill>
            <a:srgbClr val="333E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9716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F32632B5-EF75-259A-478C-C0551F0D0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991" y="5610875"/>
            <a:ext cx="2627746" cy="1145021"/>
          </a:xfrm>
        </p:spPr>
      </p:pic>
      <p:pic>
        <p:nvPicPr>
          <p:cNvPr id="8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91A3B09-6B52-DE7B-33C0-0ECA4B513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664" y="5613184"/>
            <a:ext cx="2627746" cy="1145021"/>
          </a:xfrm>
          <a:prstGeom prst="rect">
            <a:avLst/>
          </a:prstGeom>
        </p:spPr>
      </p:pic>
      <p:pic>
        <p:nvPicPr>
          <p:cNvPr id="13" name="Kuva 9">
            <a:extLst>
              <a:ext uri="{FF2B5EF4-FFF2-40B4-BE49-F238E27FC236}">
                <a16:creationId xmlns:a16="http://schemas.microsoft.com/office/drawing/2014/main" id="{210667B7-CC15-86CB-44B3-6960D4C22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128" y="114424"/>
            <a:ext cx="1427019" cy="1687701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BDD8031-EDD8-E67D-22FF-23DBD63341B1}"/>
              </a:ext>
            </a:extLst>
          </p:cNvPr>
          <p:cNvSpPr txBox="1">
            <a:spLocks/>
          </p:cNvSpPr>
          <p:nvPr/>
        </p:nvSpPr>
        <p:spPr>
          <a:xfrm>
            <a:off x="192653" y="764833"/>
            <a:ext cx="10325100" cy="1094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4800" b="1">
                <a:solidFill>
                  <a:schemeClr val="bg1"/>
                </a:solidFill>
                <a:ea typeface="+mj-lt"/>
                <a:cs typeface="+mj-lt"/>
              </a:rPr>
              <a:t>Tavoitteet ja toimenpiteet:</a:t>
            </a:r>
            <a:endParaRPr lang="fi-FI" sz="4800" b="1">
              <a:solidFill>
                <a:schemeClr val="bg1"/>
              </a:solidFill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fi-FI" sz="4800" b="1">
                <a:solidFill>
                  <a:schemeClr val="bg1"/>
                </a:solidFill>
                <a:cs typeface="Calibri Light"/>
              </a:rPr>
              <a:t>Vastuullinen Ruokaprovinssi</a:t>
            </a:r>
          </a:p>
          <a:p>
            <a:endParaRPr lang="fi-FI" sz="6000">
              <a:cs typeface="Calibri Light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8BC78B1-755E-5D8C-BF6A-31333E0D7BBB}"/>
              </a:ext>
            </a:extLst>
          </p:cNvPr>
          <p:cNvSpPr txBox="1"/>
          <p:nvPr/>
        </p:nvSpPr>
        <p:spPr>
          <a:xfrm>
            <a:off x="253652" y="1684811"/>
            <a:ext cx="538973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600" b="1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Tavoitteet</a:t>
            </a:r>
          </a:p>
          <a:p>
            <a:endParaRPr lang="fi-FI" sz="1600" b="1">
              <a:solidFill>
                <a:srgbClr val="E3A722"/>
              </a:solidFill>
              <a:latin typeface="Calibri Light"/>
              <a:ea typeface="+mn-lt"/>
              <a:cs typeface="+mn-lt"/>
            </a:endParaRPr>
          </a:p>
          <a:p>
            <a:r>
              <a:rPr lang="fi-FI" sz="1600" b="1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1. tavoite: Ruokaprovinssin luonto on monimuotoinen</a:t>
            </a:r>
            <a:br>
              <a:rPr lang="fi-FI" sz="1600">
                <a:latin typeface="Calibri Light"/>
                <a:ea typeface="+mn-lt"/>
                <a:cs typeface="+mn-lt"/>
              </a:rPr>
            </a:br>
            <a:r>
              <a:rPr lang="fi-FI" sz="16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2. tavoite: Eläinperäinen ruoantuotanto on ympäristöystävällistä</a:t>
            </a:r>
            <a:br>
              <a:rPr lang="fi-FI" sz="1600">
                <a:latin typeface="Calibri Light"/>
                <a:ea typeface="+mn-lt"/>
                <a:cs typeface="+mn-lt"/>
              </a:rPr>
            </a:br>
            <a:r>
              <a:rPr lang="fi-FI" sz="16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3. tavoite: Ruokaprovinssi on ennakoiva ja reagoiva (</a:t>
            </a:r>
            <a:r>
              <a:rPr lang="fi-FI" sz="16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resilienssi</a:t>
            </a:r>
            <a:r>
              <a:rPr lang="fi-FI" sz="16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)</a:t>
            </a:r>
            <a:br>
              <a:rPr lang="fi-FI" sz="1600">
                <a:latin typeface="Calibri Light"/>
                <a:ea typeface="+mn-lt"/>
                <a:cs typeface="+mn-lt"/>
              </a:rPr>
            </a:br>
            <a:r>
              <a:rPr lang="fi-FI" sz="16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4. tavoite: Elintarvikeyritysten logistiset ratkaisut ovat hiilineutraaleja</a:t>
            </a:r>
            <a:br>
              <a:rPr lang="fi-FI" sz="1600">
                <a:latin typeface="Calibri Light"/>
                <a:ea typeface="+mn-lt"/>
                <a:cs typeface="+mn-lt"/>
              </a:rPr>
            </a:br>
            <a:r>
              <a:rPr lang="fi-FI" sz="16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5. Tavoite: Ruokaprovinssin vastuullisuustyö on vaikuttavaa ja verkostoitunutta</a:t>
            </a:r>
            <a:br>
              <a:rPr lang="fi-FI" sz="1600">
                <a:latin typeface="Calibri Light"/>
                <a:ea typeface="+mn-lt"/>
                <a:cs typeface="+mn-lt"/>
              </a:rPr>
            </a:br>
            <a:r>
              <a:rPr lang="fi-FI" sz="16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6. tavoite: Ruokaketjusta syntyviä sivuvirtoja hyödynnetään</a:t>
            </a:r>
            <a:br>
              <a:rPr lang="fi-FI" sz="1600">
                <a:latin typeface="Calibri Light"/>
                <a:ea typeface="+mn-lt"/>
                <a:cs typeface="+mn-lt"/>
              </a:rPr>
            </a:br>
            <a:r>
              <a:rPr lang="fi-FI" sz="16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7. tavoite: Ruokaprovinssin toimijat tekevät työnsä ja tuotteensa tietoisen vastuullisesti </a:t>
            </a:r>
            <a:endParaRPr lang="fi-FI" sz="1600">
              <a:solidFill>
                <a:schemeClr val="bg1"/>
              </a:solidFill>
              <a:cs typeface="Calibri"/>
            </a:endParaRPr>
          </a:p>
          <a:p>
            <a:endParaRPr lang="fi-FI" sz="1600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 sz="160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7E76736-BCE4-FB04-4848-FB1CCDDA79E3}"/>
              </a:ext>
            </a:extLst>
          </p:cNvPr>
          <p:cNvSpPr txBox="1"/>
          <p:nvPr/>
        </p:nvSpPr>
        <p:spPr>
          <a:xfrm>
            <a:off x="7521038" y="1682337"/>
            <a:ext cx="4195947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500" b="1" dirty="0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Toimenpiteet</a:t>
            </a:r>
          </a:p>
          <a:p>
            <a:endParaRPr lang="fi-FI" sz="1500">
              <a:solidFill>
                <a:srgbClr val="E3A722"/>
              </a:solidFill>
              <a:latin typeface="Calibri Ligh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i-FI" sz="15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Neuvotaan maatiloja parantamaan peltojen ravinnetasapainoa ja kasvukuntoa.</a:t>
            </a:r>
            <a:endParaRPr lang="fi-FI" sz="1500" b="1" dirty="0">
              <a:solidFill>
                <a:schemeClr val="bg1"/>
              </a:solidFill>
              <a:latin typeface="Calibri Light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i-FI" sz="1500" dirty="0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Kannustetaan maanomistajia hoitamaan perinnebiotooppeja.</a:t>
            </a:r>
            <a:endParaRPr lang="fi-FI" sz="1500" dirty="0">
              <a:solidFill>
                <a:srgbClr val="E3A722"/>
              </a:solidFill>
              <a:latin typeface="Calibri Light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i-FI" sz="1500" dirty="0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Ohjeistetaan parantamaan peltojen sisäistä monimuotoisuutta.</a:t>
            </a:r>
            <a:endParaRPr lang="fi-FI" sz="1500" dirty="0">
              <a:solidFill>
                <a:srgbClr val="E3A722"/>
              </a:solidFill>
              <a:latin typeface="Calibri Light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i-FI" sz="1500" dirty="0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Kannustetaan toimijoita kansallisen Pölyttäjästrategian ja toimenpidesuunnitelman toimeenpanoon.</a:t>
            </a:r>
            <a:endParaRPr lang="fi-FI" sz="1500" dirty="0">
              <a:solidFill>
                <a:srgbClr val="E3A722"/>
              </a:solidFill>
              <a:latin typeface="Calibri Light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i-FI" sz="1500" dirty="0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Neuvotaan maatalousyrittäjiä kasvinsuojelussa.</a:t>
            </a:r>
            <a:endParaRPr lang="fi-FI" sz="1500" dirty="0">
              <a:solidFill>
                <a:srgbClr val="E3A722"/>
              </a:solidFill>
              <a:latin typeface="Calibri Light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i-FI" sz="1500" dirty="0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Edistetään maatalouskäytössä olevien turvepeltojen vastuullista käyttöä ja kestäviä paikallisia ratkaisuja.</a:t>
            </a:r>
            <a:endParaRPr lang="fi-FI" sz="1500" dirty="0">
              <a:solidFill>
                <a:srgbClr val="E3A722"/>
              </a:solidFill>
              <a:latin typeface="Calibri Light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fi-FI" sz="1500">
              <a:solidFill>
                <a:srgbClr val="E3A722"/>
              </a:solidFill>
              <a:cs typeface="Calibri"/>
            </a:endParaRPr>
          </a:p>
          <a:p>
            <a:r>
              <a:rPr lang="fi-FI" sz="1500" dirty="0">
                <a:solidFill>
                  <a:schemeClr val="bg1"/>
                </a:solidFill>
                <a:latin typeface="Calibri Light"/>
                <a:cs typeface="Calibri Light"/>
              </a:rPr>
              <a:t>Vastuullisen Ruokaprovinssiin alla on yhteensä 38 toimenpidettä.</a:t>
            </a: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fi-FI" sz="1200">
              <a:solidFill>
                <a:srgbClr val="E3A722"/>
              </a:solidFill>
              <a:cs typeface="Calibri"/>
            </a:endParaRPr>
          </a:p>
        </p:txBody>
      </p:sp>
      <p:sp>
        <p:nvSpPr>
          <p:cNvPr id="16" name="Nuoli: Oikea 15">
            <a:extLst>
              <a:ext uri="{FF2B5EF4-FFF2-40B4-BE49-F238E27FC236}">
                <a16:creationId xmlns:a16="http://schemas.microsoft.com/office/drawing/2014/main" id="{87D2D5D0-9AA0-E9C5-2C3F-5098DC19AA78}"/>
              </a:ext>
            </a:extLst>
          </p:cNvPr>
          <p:cNvSpPr/>
          <p:nvPr/>
        </p:nvSpPr>
        <p:spPr>
          <a:xfrm>
            <a:off x="5425272" y="2269422"/>
            <a:ext cx="1636513" cy="244435"/>
          </a:xfrm>
          <a:prstGeom prst="rightArrow">
            <a:avLst/>
          </a:prstGeom>
          <a:solidFill>
            <a:srgbClr val="E3A7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65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9F4280C2-700C-3668-5904-52010F67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72" y="5437255"/>
            <a:ext cx="2743200" cy="1202034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EF9BBF-0B9E-329E-0C8C-A1803FB0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81" y="5483437"/>
            <a:ext cx="2743200" cy="1202034"/>
          </a:xfrm>
          <a:prstGeom prst="rect">
            <a:avLst/>
          </a:prstGeom>
        </p:spPr>
      </p:pic>
      <p:pic>
        <p:nvPicPr>
          <p:cNvPr id="6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EB6E162-AADA-30AE-D6A6-E6D332DFB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308" y="5483436"/>
            <a:ext cx="2743200" cy="1202034"/>
          </a:xfrm>
          <a:prstGeom prst="rect">
            <a:avLst/>
          </a:prstGeom>
        </p:spPr>
      </p:pic>
      <p:pic>
        <p:nvPicPr>
          <p:cNvPr id="7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058C07A-1912-BD38-7AD7-FBC22FE6B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490" y="5483437"/>
            <a:ext cx="2743200" cy="1202034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A6175A43-6A80-252B-B040-46A01B012BBC}"/>
              </a:ext>
            </a:extLst>
          </p:cNvPr>
          <p:cNvSpPr txBox="1">
            <a:spLocks/>
          </p:cNvSpPr>
          <p:nvPr/>
        </p:nvSpPr>
        <p:spPr>
          <a:xfrm>
            <a:off x="157018" y="88035"/>
            <a:ext cx="9332105" cy="10946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b="1">
                <a:solidFill>
                  <a:schemeClr val="bg1"/>
                </a:solidFill>
                <a:ea typeface="+mj-lt"/>
                <a:cs typeface="+mj-lt"/>
              </a:rPr>
              <a:t>Toimenpiteiden toteuttajat</a:t>
            </a:r>
            <a:endParaRPr lang="fi-FI">
              <a:solidFill>
                <a:schemeClr val="bg1"/>
              </a:solidFill>
              <a:ea typeface="+mj-lt"/>
              <a:cs typeface="+mj-lt"/>
            </a:endParaRPr>
          </a:p>
        </p:txBody>
      </p:sp>
      <p:pic>
        <p:nvPicPr>
          <p:cNvPr id="2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E6AAC85-4534-7F0C-506E-3515C1997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07" y="1150674"/>
            <a:ext cx="7497171" cy="41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0278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9F3C1-2731-C4D7-8034-A9EADE28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" y="4178"/>
            <a:ext cx="10515600" cy="1325563"/>
          </a:xfrm>
        </p:spPr>
        <p:txBody>
          <a:bodyPr>
            <a:normAutofit/>
          </a:bodyPr>
          <a:lstStyle/>
          <a:p>
            <a:r>
              <a:rPr lang="fi-FI" sz="6000" b="1">
                <a:solidFill>
                  <a:schemeClr val="bg1"/>
                </a:solidFill>
                <a:ea typeface="+mj-lt"/>
                <a:cs typeface="+mj-lt"/>
              </a:rPr>
              <a:t>Strategian johtaminen</a:t>
            </a:r>
            <a:endParaRPr lang="fi-FI" sz="6000">
              <a:ea typeface="+mj-lt"/>
              <a:cs typeface="+mj-lt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32632B5-EF75-259A-478C-C0551F0D0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991" y="5610875"/>
            <a:ext cx="2627746" cy="1145021"/>
          </a:xfrm>
        </p:spPr>
      </p:pic>
      <p:pic>
        <p:nvPicPr>
          <p:cNvPr id="8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91A3B09-6B52-DE7B-33C0-0ECA4B513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664" y="5613184"/>
            <a:ext cx="2627746" cy="1145021"/>
          </a:xfrm>
          <a:prstGeom prst="rect">
            <a:avLst/>
          </a:prstGeom>
        </p:spPr>
      </p:pic>
      <p:pic>
        <p:nvPicPr>
          <p:cNvPr id="10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8D2CD93-DD17-1523-EC73-B64C0242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427" y="5615493"/>
            <a:ext cx="2627746" cy="1145021"/>
          </a:xfrm>
          <a:prstGeom prst="rect">
            <a:avLst/>
          </a:prstGeom>
        </p:spPr>
      </p:pic>
      <p:pic>
        <p:nvPicPr>
          <p:cNvPr id="11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E7C3003-4D05-42E6-559F-86F10728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027" y="5613184"/>
            <a:ext cx="2627746" cy="1145021"/>
          </a:xfrm>
          <a:prstGeom prst="rect">
            <a:avLst/>
          </a:prstGeom>
        </p:spPr>
      </p:pic>
      <p:pic>
        <p:nvPicPr>
          <p:cNvPr id="13" name="Kuva 9">
            <a:extLst>
              <a:ext uri="{FF2B5EF4-FFF2-40B4-BE49-F238E27FC236}">
                <a16:creationId xmlns:a16="http://schemas.microsoft.com/office/drawing/2014/main" id="{210667B7-CC15-86CB-44B3-6960D4C22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128" y="114424"/>
            <a:ext cx="1427019" cy="1687701"/>
          </a:xfrm>
          <a:prstGeom prst="rect">
            <a:avLst/>
          </a:prstGeom>
        </p:spPr>
      </p:pic>
      <p:pic>
        <p:nvPicPr>
          <p:cNvPr id="7" name="Kuva 8" descr="Kuva, joka sisältää kohteen teksti, luonnoslehtiö&#10;&#10;Kuvaus luotu automaattisesti">
            <a:extLst>
              <a:ext uri="{FF2B5EF4-FFF2-40B4-BE49-F238E27FC236}">
                <a16:creationId xmlns:a16="http://schemas.microsoft.com/office/drawing/2014/main" id="{57657119-E9DB-87EA-AA6F-876B24581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10" y="1186842"/>
            <a:ext cx="7645020" cy="43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8486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9F4280C2-700C-3668-5904-52010F67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72" y="5437255"/>
            <a:ext cx="2743200" cy="1202034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EF9BBF-0B9E-329E-0C8C-A1803FB0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81" y="5483437"/>
            <a:ext cx="2743200" cy="1202034"/>
          </a:xfrm>
          <a:prstGeom prst="rect">
            <a:avLst/>
          </a:prstGeom>
        </p:spPr>
      </p:pic>
      <p:pic>
        <p:nvPicPr>
          <p:cNvPr id="6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EB6E162-AADA-30AE-D6A6-E6D332DFB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308" y="5483436"/>
            <a:ext cx="2743200" cy="1202034"/>
          </a:xfrm>
          <a:prstGeom prst="rect">
            <a:avLst/>
          </a:prstGeom>
        </p:spPr>
      </p:pic>
      <p:pic>
        <p:nvPicPr>
          <p:cNvPr id="7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058C07A-1912-BD38-7AD7-FBC22FE6B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490" y="5483437"/>
            <a:ext cx="2743200" cy="1202034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A6175A43-6A80-252B-B040-46A01B012BBC}"/>
              </a:ext>
            </a:extLst>
          </p:cNvPr>
          <p:cNvSpPr txBox="1">
            <a:spLocks/>
          </p:cNvSpPr>
          <p:nvPr/>
        </p:nvSpPr>
        <p:spPr>
          <a:xfrm>
            <a:off x="193551" y="212106"/>
            <a:ext cx="9478578" cy="850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B0DB8E5-251F-6FDD-AA85-5EF33503159B}"/>
              </a:ext>
            </a:extLst>
          </p:cNvPr>
          <p:cNvSpPr txBox="1"/>
          <p:nvPr/>
        </p:nvSpPr>
        <p:spPr>
          <a:xfrm>
            <a:off x="653955" y="398059"/>
            <a:ext cx="877152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6000" b="1">
                <a:solidFill>
                  <a:schemeClr val="bg1"/>
                </a:solidFill>
                <a:cs typeface="Calibri"/>
              </a:rPr>
              <a:t>Mitä jatkossa?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C7BE37E-61A4-61A8-65B4-0C8FB4AB3A75}"/>
              </a:ext>
            </a:extLst>
          </p:cNvPr>
          <p:cNvSpPr txBox="1"/>
          <p:nvPr/>
        </p:nvSpPr>
        <p:spPr>
          <a:xfrm>
            <a:off x="476813" y="1612302"/>
            <a:ext cx="6302511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fi-FI" sz="3200">
                <a:solidFill>
                  <a:schemeClr val="bg1"/>
                </a:solidFill>
                <a:cs typeface="Calibri"/>
              </a:rPr>
              <a:t>Hankehaku</a:t>
            </a:r>
          </a:p>
          <a:p>
            <a:pPr marL="742950" lvl="1" indent="-285750">
              <a:buFont typeface="Calibri"/>
              <a:buChar char="-"/>
            </a:pPr>
            <a:r>
              <a:rPr lang="fi-FI" sz="3200">
                <a:solidFill>
                  <a:schemeClr val="bg1"/>
                </a:solidFill>
                <a:cs typeface="Calibri"/>
              </a:rPr>
              <a:t>Pyöreän Pöydän toiminnan suunnittelu</a:t>
            </a:r>
          </a:p>
          <a:p>
            <a:pPr marL="742950" lvl="1" indent="-285750">
              <a:buFont typeface="Calibri"/>
              <a:buChar char="-"/>
            </a:pPr>
            <a:r>
              <a:rPr lang="fi-FI" sz="3200">
                <a:solidFill>
                  <a:schemeClr val="bg1"/>
                </a:solidFill>
                <a:cs typeface="Calibri"/>
              </a:rPr>
              <a:t>alustaorganisaation etsiminen</a:t>
            </a:r>
          </a:p>
          <a:p>
            <a:pPr marL="742950" lvl="1" indent="-285750">
              <a:buFont typeface="Calibri"/>
              <a:buChar char="-"/>
            </a:pPr>
            <a:r>
              <a:rPr lang="fi-FI" sz="3200">
                <a:solidFill>
                  <a:schemeClr val="bg1"/>
                </a:solidFill>
                <a:cs typeface="Calibri"/>
              </a:rPr>
              <a:t>PP-rahoitusmuodon suunnittelu</a:t>
            </a:r>
          </a:p>
          <a:p>
            <a:pPr marL="742950" lvl="1" indent="-285750">
              <a:buFont typeface="Calibri"/>
              <a:buChar char="-"/>
            </a:pPr>
            <a:r>
              <a:rPr lang="fi-FI" sz="3200">
                <a:solidFill>
                  <a:schemeClr val="bg1"/>
                </a:solidFill>
                <a:cs typeface="Calibri"/>
              </a:rPr>
              <a:t>viestintäalustojen ja –pohjien luominen</a:t>
            </a:r>
          </a:p>
          <a:p>
            <a:pPr marL="742950" lvl="1" indent="-285750">
              <a:buFont typeface="Calibri"/>
              <a:buChar char="-"/>
            </a:pPr>
            <a:endParaRPr lang="fi-FI">
              <a:cs typeface="Calibri"/>
            </a:endParaRPr>
          </a:p>
        </p:txBody>
      </p:sp>
      <p:pic>
        <p:nvPicPr>
          <p:cNvPr id="13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5D031AF-8501-A915-9E98-08CDAFD9D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40" y="673301"/>
            <a:ext cx="4699236" cy="48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7124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F32632B5-EF75-259A-478C-C0551F0D0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991" y="5610875"/>
            <a:ext cx="2627746" cy="1145021"/>
          </a:xfrm>
        </p:spPr>
      </p:pic>
      <p:pic>
        <p:nvPicPr>
          <p:cNvPr id="8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91A3B09-6B52-DE7B-33C0-0ECA4B513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664" y="5613184"/>
            <a:ext cx="2627746" cy="1145021"/>
          </a:xfrm>
          <a:prstGeom prst="rect">
            <a:avLst/>
          </a:prstGeom>
        </p:spPr>
      </p:pic>
      <p:pic>
        <p:nvPicPr>
          <p:cNvPr id="10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8D2CD93-DD17-1523-EC73-B64C0242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427" y="5615493"/>
            <a:ext cx="2627746" cy="1145021"/>
          </a:xfrm>
          <a:prstGeom prst="rect">
            <a:avLst/>
          </a:prstGeom>
        </p:spPr>
      </p:pic>
      <p:pic>
        <p:nvPicPr>
          <p:cNvPr id="11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E7C3003-4D05-42E6-559F-86F10728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027" y="5613184"/>
            <a:ext cx="2627746" cy="1145021"/>
          </a:xfrm>
          <a:prstGeom prst="rect">
            <a:avLst/>
          </a:prstGeom>
        </p:spPr>
      </p:pic>
      <p:pic>
        <p:nvPicPr>
          <p:cNvPr id="13" name="Kuva 9">
            <a:extLst>
              <a:ext uri="{FF2B5EF4-FFF2-40B4-BE49-F238E27FC236}">
                <a16:creationId xmlns:a16="http://schemas.microsoft.com/office/drawing/2014/main" id="{210667B7-CC15-86CB-44B3-6960D4C22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128" y="114424"/>
            <a:ext cx="1427019" cy="1687701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BDD8031-EDD8-E67D-22FF-23DBD63341B1}"/>
              </a:ext>
            </a:extLst>
          </p:cNvPr>
          <p:cNvSpPr txBox="1">
            <a:spLocks/>
          </p:cNvSpPr>
          <p:nvPr/>
        </p:nvSpPr>
        <p:spPr>
          <a:xfrm>
            <a:off x="222341" y="962755"/>
            <a:ext cx="10325100" cy="1094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i-FI" sz="6000" b="1">
              <a:solidFill>
                <a:schemeClr val="bg1"/>
              </a:solidFill>
              <a:cs typeface="Calibri Light"/>
            </a:endParaRPr>
          </a:p>
          <a:p>
            <a:endParaRPr lang="fi-FI" sz="6000">
              <a:cs typeface="Calibri Light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F18776F-8B33-C2B6-562F-BB6A8A0E4608}"/>
              </a:ext>
            </a:extLst>
          </p:cNvPr>
          <p:cNvSpPr txBox="1"/>
          <p:nvPr/>
        </p:nvSpPr>
        <p:spPr>
          <a:xfrm>
            <a:off x="6607791" y="1541059"/>
            <a:ext cx="279210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6000" b="1">
                <a:solidFill>
                  <a:schemeClr val="bg1"/>
                </a:solidFill>
                <a:cs typeface="Calibri"/>
              </a:rPr>
              <a:t>Kiitos!</a:t>
            </a:r>
            <a:endParaRPr lang="fi-FI" sz="6000" b="1">
              <a:solidFill>
                <a:schemeClr val="bg1"/>
              </a:solidFill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164467D5-B405-C83B-142F-43DC5AB1D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43" y="244891"/>
            <a:ext cx="4963323" cy="51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4837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>
            <a:extLst>
              <a:ext uri="{FF2B5EF4-FFF2-40B4-BE49-F238E27FC236}">
                <a16:creationId xmlns:a16="http://schemas.microsoft.com/office/drawing/2014/main" id="{126A829A-F5C5-113E-9F01-A091BCC6E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764" y="137514"/>
            <a:ext cx="1496291" cy="179161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A6175A43-6A80-252B-B040-46A01B012BBC}"/>
              </a:ext>
            </a:extLst>
          </p:cNvPr>
          <p:cNvSpPr txBox="1">
            <a:spLocks/>
          </p:cNvSpPr>
          <p:nvPr/>
        </p:nvSpPr>
        <p:spPr>
          <a:xfrm>
            <a:off x="133927" y="64943"/>
            <a:ext cx="2503056" cy="979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b="1">
                <a:solidFill>
                  <a:schemeClr val="bg1"/>
                </a:solidFill>
                <a:cs typeface="Calibri Light"/>
              </a:rPr>
              <a:t>Kiitos!</a:t>
            </a:r>
            <a:endParaRPr lang="fi-FI">
              <a:solidFill>
                <a:schemeClr val="bg1"/>
              </a:solidFill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90EE0C8-480A-0901-2089-77BA816134EF}"/>
              </a:ext>
            </a:extLst>
          </p:cNvPr>
          <p:cNvSpPr txBox="1"/>
          <p:nvPr/>
        </p:nvSpPr>
        <p:spPr>
          <a:xfrm>
            <a:off x="652318" y="1405658"/>
            <a:ext cx="881784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cs typeface="Calibri" panose="020F0502020204030204"/>
            </a:endParaRPr>
          </a:p>
        </p:txBody>
      </p:sp>
      <p:pic>
        <p:nvPicPr>
          <p:cNvPr id="3" name="Kuva 7">
            <a:extLst>
              <a:ext uri="{FF2B5EF4-FFF2-40B4-BE49-F238E27FC236}">
                <a16:creationId xmlns:a16="http://schemas.microsoft.com/office/drawing/2014/main" id="{72BAC89F-E958-DD31-D063-CCF86A5CF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542" y="3429708"/>
            <a:ext cx="1831110" cy="612391"/>
          </a:xfrm>
          <a:prstGeom prst="rect">
            <a:avLst/>
          </a:prstGeom>
        </p:spPr>
      </p:pic>
      <p:pic>
        <p:nvPicPr>
          <p:cNvPr id="8" name="Kuva 10">
            <a:extLst>
              <a:ext uri="{FF2B5EF4-FFF2-40B4-BE49-F238E27FC236}">
                <a16:creationId xmlns:a16="http://schemas.microsoft.com/office/drawing/2014/main" id="{CE5000EF-7EA4-8C15-139B-E3AD677C1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7538" y="4312053"/>
            <a:ext cx="1831110" cy="528511"/>
          </a:xfrm>
          <a:prstGeom prst="rect">
            <a:avLst/>
          </a:prstGeom>
        </p:spPr>
      </p:pic>
      <p:pic>
        <p:nvPicPr>
          <p:cNvPr id="11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5B80712-F9D9-8B03-8169-4E2D93D8BC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539" y="5211287"/>
            <a:ext cx="1831109" cy="528724"/>
          </a:xfrm>
          <a:prstGeom prst="rect">
            <a:avLst/>
          </a:prstGeom>
        </p:spPr>
      </p:pic>
      <p:pic>
        <p:nvPicPr>
          <p:cNvPr id="17" name="Kuva 17" descr="Kuva, joka sisältää kohteen teksti, vektorigrafiikka&#10;&#10;Kuvaus luotu automaattisesti">
            <a:extLst>
              <a:ext uri="{FF2B5EF4-FFF2-40B4-BE49-F238E27FC236}">
                <a16:creationId xmlns:a16="http://schemas.microsoft.com/office/drawing/2014/main" id="{A7129CB9-A545-317A-316D-F94EA3A878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770" y="603164"/>
            <a:ext cx="5975927" cy="5385954"/>
          </a:xfrm>
          <a:prstGeom prst="rect">
            <a:avLst/>
          </a:prstGeom>
        </p:spPr>
      </p:pic>
      <p:pic>
        <p:nvPicPr>
          <p:cNvPr id="20" name="Kuva 20">
            <a:extLst>
              <a:ext uri="{FF2B5EF4-FFF2-40B4-BE49-F238E27FC236}">
                <a16:creationId xmlns:a16="http://schemas.microsoft.com/office/drawing/2014/main" id="{320367BA-41E9-2F41-A3D4-5C42FCE1A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491" y="213355"/>
            <a:ext cx="2743200" cy="2528926"/>
          </a:xfrm>
          <a:prstGeom prst="rect">
            <a:avLst/>
          </a:prstGeom>
        </p:spPr>
      </p:pic>
      <p:pic>
        <p:nvPicPr>
          <p:cNvPr id="12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BF4F36E-0368-F022-A955-41D9749B80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7930" y="6104443"/>
            <a:ext cx="3101109" cy="475950"/>
          </a:xfrm>
          <a:prstGeom prst="rect">
            <a:avLst/>
          </a:prstGeom>
        </p:spPr>
      </p:pic>
      <p:pic>
        <p:nvPicPr>
          <p:cNvPr id="22" name="Kuva 4">
            <a:extLst>
              <a:ext uri="{FF2B5EF4-FFF2-40B4-BE49-F238E27FC236}">
                <a16:creationId xmlns:a16="http://schemas.microsoft.com/office/drawing/2014/main" id="{7ED2B881-05B1-5735-6902-1CEED84F32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145" y="2047382"/>
            <a:ext cx="2208780" cy="2312739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A9F08FE0-5F5C-79E6-BC35-B22E213382E8}"/>
              </a:ext>
            </a:extLst>
          </p:cNvPr>
          <p:cNvSpPr txBox="1"/>
          <p:nvPr/>
        </p:nvSpPr>
        <p:spPr>
          <a:xfrm>
            <a:off x="181326" y="6390306"/>
            <a:ext cx="7005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333E72"/>
                </a:solidFill>
                <a:cs typeface="Calibri"/>
              </a:rPr>
              <a:t>Ruokaprovinssi 2030 – Menestyksen avaimet pellolta pöytään -hanke</a:t>
            </a:r>
          </a:p>
        </p:txBody>
      </p:sp>
      <p:sp>
        <p:nvSpPr>
          <p:cNvPr id="4" name="Tekstiruutu 1">
            <a:extLst>
              <a:ext uri="{FF2B5EF4-FFF2-40B4-BE49-F238E27FC236}">
                <a16:creationId xmlns:a16="http://schemas.microsoft.com/office/drawing/2014/main" id="{BC3DFB37-EE47-42A9-B360-D164CF05EDDC}"/>
              </a:ext>
            </a:extLst>
          </p:cNvPr>
          <p:cNvSpPr txBox="1"/>
          <p:nvPr/>
        </p:nvSpPr>
        <p:spPr>
          <a:xfrm>
            <a:off x="170326" y="5806682"/>
            <a:ext cx="582663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b="1">
                <a:solidFill>
                  <a:srgbClr val="333E72"/>
                </a:solidFill>
                <a:latin typeface="Calibri Light"/>
                <a:cs typeface="Calibri"/>
              </a:rPr>
              <a:t>www.ruokaprovinssi.fi/strategia</a:t>
            </a:r>
          </a:p>
        </p:txBody>
      </p:sp>
    </p:spTree>
    <p:extLst>
      <p:ext uri="{BB962C8B-B14F-4D97-AF65-F5344CB8AC3E}">
        <p14:creationId xmlns:p14="http://schemas.microsoft.com/office/powerpoint/2010/main" val="54257681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9F3C1-2731-C4D7-8034-A9EADE28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5" y="215034"/>
            <a:ext cx="10515600" cy="1325563"/>
          </a:xfrm>
        </p:spPr>
        <p:txBody>
          <a:bodyPr>
            <a:normAutofit/>
          </a:bodyPr>
          <a:lstStyle/>
          <a:p>
            <a:r>
              <a:rPr lang="fi-FI" sz="6000" b="1">
                <a:solidFill>
                  <a:schemeClr val="bg1"/>
                </a:solidFill>
                <a:cs typeface="Calibri Light"/>
              </a:rPr>
              <a:t>Strategian arvot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32632B5-EF75-259A-478C-C0551F0D0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991" y="5610875"/>
            <a:ext cx="2627746" cy="1145021"/>
          </a:xfrm>
        </p:spPr>
      </p:pic>
      <p:pic>
        <p:nvPicPr>
          <p:cNvPr id="8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91A3B09-6B52-DE7B-33C0-0ECA4B513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664" y="5613184"/>
            <a:ext cx="2627746" cy="1145021"/>
          </a:xfrm>
          <a:prstGeom prst="rect">
            <a:avLst/>
          </a:prstGeom>
        </p:spPr>
      </p:pic>
      <p:pic>
        <p:nvPicPr>
          <p:cNvPr id="10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8D2CD93-DD17-1523-EC73-B64C0242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427" y="5615493"/>
            <a:ext cx="2627746" cy="1145021"/>
          </a:xfrm>
          <a:prstGeom prst="rect">
            <a:avLst/>
          </a:prstGeom>
        </p:spPr>
      </p:pic>
      <p:pic>
        <p:nvPicPr>
          <p:cNvPr id="11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E7C3003-4D05-42E6-559F-86F10728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027" y="5613184"/>
            <a:ext cx="2627746" cy="1145021"/>
          </a:xfrm>
          <a:prstGeom prst="rect">
            <a:avLst/>
          </a:prstGeom>
        </p:spPr>
      </p:pic>
      <p:pic>
        <p:nvPicPr>
          <p:cNvPr id="13" name="Kuva 9">
            <a:extLst>
              <a:ext uri="{FF2B5EF4-FFF2-40B4-BE49-F238E27FC236}">
                <a16:creationId xmlns:a16="http://schemas.microsoft.com/office/drawing/2014/main" id="{210667B7-CC15-86CB-44B3-6960D4C22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128" y="114424"/>
            <a:ext cx="1427019" cy="168770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CCD0E6F-2D73-87A4-A99D-44C7DF7555C6}"/>
              </a:ext>
            </a:extLst>
          </p:cNvPr>
          <p:cNvSpPr txBox="1"/>
          <p:nvPr/>
        </p:nvSpPr>
        <p:spPr>
          <a:xfrm>
            <a:off x="4697636" y="2153928"/>
            <a:ext cx="648541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i-FI" sz="3200" i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Innostuminen ja yrittäminen sallittu</a:t>
            </a:r>
            <a:endParaRPr lang="fi-FI" sz="2400">
              <a:solidFill>
                <a:schemeClr val="bg1"/>
              </a:solidFill>
              <a:latin typeface="Calibri Light"/>
              <a:ea typeface="+mn-lt"/>
              <a:cs typeface="Calibri Light"/>
            </a:endParaRPr>
          </a:p>
          <a:p>
            <a:pPr marL="457200" indent="-457200">
              <a:buFont typeface="Arial"/>
              <a:buChar char="•"/>
            </a:pPr>
            <a:r>
              <a:rPr lang="fi-FI" sz="3200" i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Jalat maassa - pää pilvissä</a:t>
            </a:r>
            <a:endParaRPr lang="fi-FI" sz="2400">
              <a:solidFill>
                <a:schemeClr val="bg1"/>
              </a:solidFill>
              <a:latin typeface="Calibri Light"/>
              <a:ea typeface="+mn-lt"/>
              <a:cs typeface="Calibri Light"/>
            </a:endParaRPr>
          </a:p>
          <a:p>
            <a:pPr marL="457200" indent="-457200">
              <a:buFont typeface="Arial"/>
              <a:buChar char="•"/>
            </a:pPr>
            <a:r>
              <a:rPr lang="fi-FI" sz="3200" i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Ruokaprovinssi-heimo käytettävissä</a:t>
            </a:r>
            <a:endParaRPr lang="fi-FI" sz="2400">
              <a:solidFill>
                <a:schemeClr val="bg1"/>
              </a:solidFill>
              <a:latin typeface="Calibri Light"/>
              <a:ea typeface="+mn-lt"/>
              <a:cs typeface="Calibri Light"/>
            </a:endParaRPr>
          </a:p>
          <a:p>
            <a:pPr marL="457200" indent="-457200">
              <a:buFont typeface="Arial"/>
              <a:buChar char="•"/>
            </a:pPr>
            <a:r>
              <a:rPr lang="fi-FI" sz="3200" i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Tekeminen kestää tarkastelun</a:t>
            </a:r>
            <a:endParaRPr lang="fi-FI" sz="2400">
              <a:solidFill>
                <a:schemeClr val="bg1"/>
              </a:solidFill>
              <a:latin typeface="Calibri Light"/>
              <a:ea typeface="+mn-lt"/>
              <a:cs typeface="Calibri Light"/>
            </a:endParaRPr>
          </a:p>
          <a:p>
            <a:pPr marL="457200" indent="-457200">
              <a:buFont typeface="Arial"/>
              <a:buChar char="•"/>
            </a:pPr>
            <a:r>
              <a:rPr lang="fi-FI" sz="3200" i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Iloitaan kaikkien menestyksestä</a:t>
            </a:r>
            <a:r>
              <a:rPr lang="fi-FI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 </a:t>
            </a:r>
            <a:endParaRPr lang="fi-FI" sz="240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pic>
        <p:nvPicPr>
          <p:cNvPr id="6" name="Kuva 4">
            <a:extLst>
              <a:ext uri="{FF2B5EF4-FFF2-40B4-BE49-F238E27FC236}">
                <a16:creationId xmlns:a16="http://schemas.microsoft.com/office/drawing/2014/main" id="{A6381794-E66D-DCD1-6FF7-90FBCD44E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48" y="1711382"/>
            <a:ext cx="3424946" cy="357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86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9F4280C2-700C-3668-5904-52010F67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72" y="5437255"/>
            <a:ext cx="2743200" cy="1202034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EF9BBF-0B9E-329E-0C8C-A1803FB0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81" y="5483437"/>
            <a:ext cx="2743200" cy="1202034"/>
          </a:xfrm>
          <a:prstGeom prst="rect">
            <a:avLst/>
          </a:prstGeom>
        </p:spPr>
      </p:pic>
      <p:pic>
        <p:nvPicPr>
          <p:cNvPr id="6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EB6E162-AADA-30AE-D6A6-E6D332DFB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308" y="5483436"/>
            <a:ext cx="2743200" cy="1202034"/>
          </a:xfrm>
          <a:prstGeom prst="rect">
            <a:avLst/>
          </a:prstGeom>
        </p:spPr>
      </p:pic>
      <p:pic>
        <p:nvPicPr>
          <p:cNvPr id="7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058C07A-1912-BD38-7AD7-FBC22FE6B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490" y="5483437"/>
            <a:ext cx="2743200" cy="1202034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BDBEAA8B-0836-7F11-FBAE-DD4107228BF2}"/>
              </a:ext>
            </a:extLst>
          </p:cNvPr>
          <p:cNvSpPr txBox="1">
            <a:spLocks/>
          </p:cNvSpPr>
          <p:nvPr/>
        </p:nvSpPr>
        <p:spPr>
          <a:xfrm>
            <a:off x="157018" y="-4330"/>
            <a:ext cx="8933873" cy="1210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>
                <a:solidFill>
                  <a:schemeClr val="bg1"/>
                </a:solidFill>
                <a:cs typeface="Calibri Light"/>
              </a:rPr>
              <a:t>Missio – toiminnan tarkoitus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5C0B055-02CD-3D44-48C3-D60D6F49042F}"/>
              </a:ext>
            </a:extLst>
          </p:cNvPr>
          <p:cNvSpPr txBox="1"/>
          <p:nvPr/>
        </p:nvSpPr>
        <p:spPr>
          <a:xfrm>
            <a:off x="347030" y="1718989"/>
            <a:ext cx="432942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200" i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”Ruokaprovinssiverkosto luo yhdessä kestävää menestystä sen kaikille toimijoille.” </a:t>
            </a:r>
            <a:endParaRPr lang="fi-FI" sz="320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pic>
        <p:nvPicPr>
          <p:cNvPr id="8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F121CD9-0D64-0CA4-602A-FBC2AC8C9C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"/>
          <a:stretch/>
        </p:blipFill>
        <p:spPr>
          <a:xfrm>
            <a:off x="4799482" y="1240951"/>
            <a:ext cx="7130936" cy="40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242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F32632B5-EF75-259A-478C-C0551F0D0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991" y="5610875"/>
            <a:ext cx="2627746" cy="1145021"/>
          </a:xfrm>
        </p:spPr>
      </p:pic>
      <p:pic>
        <p:nvPicPr>
          <p:cNvPr id="8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91A3B09-6B52-DE7B-33C0-0ECA4B513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664" y="5613184"/>
            <a:ext cx="2627746" cy="1145021"/>
          </a:xfrm>
          <a:prstGeom prst="rect">
            <a:avLst/>
          </a:prstGeom>
        </p:spPr>
      </p:pic>
      <p:pic>
        <p:nvPicPr>
          <p:cNvPr id="10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8D2CD93-DD17-1523-EC73-B64C0242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427" y="5615493"/>
            <a:ext cx="2627746" cy="1145021"/>
          </a:xfrm>
          <a:prstGeom prst="rect">
            <a:avLst/>
          </a:prstGeom>
        </p:spPr>
      </p:pic>
      <p:pic>
        <p:nvPicPr>
          <p:cNvPr id="11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E7C3003-4D05-42E6-559F-86F10728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027" y="5613184"/>
            <a:ext cx="2627746" cy="1145021"/>
          </a:xfrm>
          <a:prstGeom prst="rect">
            <a:avLst/>
          </a:prstGeom>
        </p:spPr>
      </p:pic>
      <p:pic>
        <p:nvPicPr>
          <p:cNvPr id="13" name="Kuva 9">
            <a:extLst>
              <a:ext uri="{FF2B5EF4-FFF2-40B4-BE49-F238E27FC236}">
                <a16:creationId xmlns:a16="http://schemas.microsoft.com/office/drawing/2014/main" id="{210667B7-CC15-86CB-44B3-6960D4C22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128" y="114424"/>
            <a:ext cx="1427019" cy="1687701"/>
          </a:xfrm>
          <a:prstGeom prst="rect">
            <a:avLst/>
          </a:prstGeom>
        </p:spPr>
      </p:pic>
      <p:pic>
        <p:nvPicPr>
          <p:cNvPr id="17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32A15383-EE6E-9E1C-4C8C-8D318E8711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"/>
          <a:stretch/>
        </p:blipFill>
        <p:spPr>
          <a:xfrm>
            <a:off x="1335030" y="1381096"/>
            <a:ext cx="7277567" cy="4095228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A51E49D1-B6C1-7809-A582-3B093417F1E8}"/>
              </a:ext>
            </a:extLst>
          </p:cNvPr>
          <p:cNvSpPr txBox="1">
            <a:spLocks/>
          </p:cNvSpPr>
          <p:nvPr/>
        </p:nvSpPr>
        <p:spPr>
          <a:xfrm>
            <a:off x="193551" y="126486"/>
            <a:ext cx="9462054" cy="10162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b="1">
                <a:solidFill>
                  <a:schemeClr val="bg1"/>
                </a:solidFill>
                <a:cs typeface="Calibri Light"/>
              </a:rPr>
              <a:t>Paras paikka ruokabisnekselle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3546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9F3C1-2731-C4D7-8034-A9EADE28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958" y="2432709"/>
            <a:ext cx="7326342" cy="1325563"/>
          </a:xfrm>
        </p:spPr>
        <p:txBody>
          <a:bodyPr>
            <a:noAutofit/>
          </a:bodyPr>
          <a:lstStyle/>
          <a:p>
            <a:r>
              <a:rPr lang="fi-FI" sz="4800" b="1">
                <a:solidFill>
                  <a:srgbClr val="E3A722"/>
                </a:solidFill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Ruokaprovinssi 2030 – Paras paikka ruokabisnekselle -visiovideo</a:t>
            </a:r>
            <a:endParaRPr lang="fi-FI" sz="4800" b="1">
              <a:solidFill>
                <a:srgbClr val="E3A722"/>
              </a:solidFill>
              <a:cs typeface="Calibri Light" panose="020F0302020204030204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32632B5-EF75-259A-478C-C0551F0D0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9991" y="5610875"/>
            <a:ext cx="2627746" cy="1145021"/>
          </a:xfrm>
        </p:spPr>
      </p:pic>
      <p:pic>
        <p:nvPicPr>
          <p:cNvPr id="8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91A3B09-6B52-DE7B-33C0-0ECA4B513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664" y="5613184"/>
            <a:ext cx="2627746" cy="1145021"/>
          </a:xfrm>
          <a:prstGeom prst="rect">
            <a:avLst/>
          </a:prstGeom>
        </p:spPr>
      </p:pic>
      <p:pic>
        <p:nvPicPr>
          <p:cNvPr id="10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8D2CD93-DD17-1523-EC73-B64C0242A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427" y="5615493"/>
            <a:ext cx="2627746" cy="1145021"/>
          </a:xfrm>
          <a:prstGeom prst="rect">
            <a:avLst/>
          </a:prstGeom>
        </p:spPr>
      </p:pic>
      <p:pic>
        <p:nvPicPr>
          <p:cNvPr id="11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E7C3003-4D05-42E6-559F-86F107280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27" y="5613184"/>
            <a:ext cx="2627746" cy="1145021"/>
          </a:xfrm>
          <a:prstGeom prst="rect">
            <a:avLst/>
          </a:prstGeom>
        </p:spPr>
      </p:pic>
      <p:pic>
        <p:nvPicPr>
          <p:cNvPr id="13" name="Kuva 9">
            <a:extLst>
              <a:ext uri="{FF2B5EF4-FFF2-40B4-BE49-F238E27FC236}">
                <a16:creationId xmlns:a16="http://schemas.microsoft.com/office/drawing/2014/main" id="{210667B7-CC15-86CB-44B3-6960D4C22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4128" y="114424"/>
            <a:ext cx="1427019" cy="168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5617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9F4280C2-700C-3668-5904-52010F67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72" y="5437255"/>
            <a:ext cx="2743200" cy="1202034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EF9BBF-0B9E-329E-0C8C-A1803FB0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81" y="5483437"/>
            <a:ext cx="2743200" cy="1202034"/>
          </a:xfrm>
          <a:prstGeom prst="rect">
            <a:avLst/>
          </a:prstGeom>
        </p:spPr>
      </p:pic>
      <p:pic>
        <p:nvPicPr>
          <p:cNvPr id="6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EB6E162-AADA-30AE-D6A6-E6D332DFB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308" y="5483436"/>
            <a:ext cx="2743200" cy="1202034"/>
          </a:xfrm>
          <a:prstGeom prst="rect">
            <a:avLst/>
          </a:prstGeom>
        </p:spPr>
      </p:pic>
      <p:pic>
        <p:nvPicPr>
          <p:cNvPr id="7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058C07A-1912-BD38-7AD7-FBC22FE6B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490" y="5483437"/>
            <a:ext cx="2743200" cy="1202034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36805843-0FF3-7CED-7360-E9CD262CB97F}"/>
              </a:ext>
            </a:extLst>
          </p:cNvPr>
          <p:cNvSpPr txBox="1">
            <a:spLocks/>
          </p:cNvSpPr>
          <p:nvPr/>
        </p:nvSpPr>
        <p:spPr>
          <a:xfrm>
            <a:off x="210795" y="395506"/>
            <a:ext cx="8635818" cy="1210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5200" b="1">
                <a:solidFill>
                  <a:schemeClr val="bg1"/>
                </a:solidFill>
                <a:cs typeface="Calibri Light"/>
              </a:rPr>
              <a:t>Tavoitteet ja toimenpiteet:</a:t>
            </a:r>
            <a:br>
              <a:rPr lang="fi-FI" sz="5200" b="1">
                <a:solidFill>
                  <a:schemeClr val="bg1"/>
                </a:solidFill>
                <a:cs typeface="Calibri Light"/>
              </a:rPr>
            </a:br>
            <a:r>
              <a:rPr lang="fi-FI" sz="5200" b="1">
                <a:solidFill>
                  <a:schemeClr val="bg1"/>
                </a:solidFill>
                <a:cs typeface="Calibri Light"/>
              </a:rPr>
              <a:t>Strategian painopisteet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C8159C2-3C93-E1CD-0E7E-925EE53EC1F2}"/>
              </a:ext>
            </a:extLst>
          </p:cNvPr>
          <p:cNvSpPr txBox="1"/>
          <p:nvPr/>
        </p:nvSpPr>
        <p:spPr>
          <a:xfrm>
            <a:off x="513415" y="2107830"/>
            <a:ext cx="585710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 dirty="0">
                <a:solidFill>
                  <a:srgbClr val="FFFFFF"/>
                </a:solidFill>
                <a:latin typeface="Calibri"/>
                <a:cs typeface="Calibri Light"/>
              </a:rPr>
              <a:t>I Ruokabisnes</a:t>
            </a:r>
            <a:endParaRPr lang="fi-FI" sz="2800" dirty="0">
              <a:latin typeface="Calibri"/>
              <a:cs typeface="Calibri"/>
            </a:endParaRPr>
          </a:p>
          <a:p>
            <a:r>
              <a:rPr lang="fi-FI" sz="2800" dirty="0">
                <a:solidFill>
                  <a:srgbClr val="FFFFFF"/>
                </a:solidFill>
                <a:latin typeface="Calibri"/>
                <a:cs typeface="Calibri Light"/>
              </a:rPr>
              <a:t>II </a:t>
            </a:r>
            <a:r>
              <a:rPr lang="fi-FI" sz="2800" dirty="0" err="1">
                <a:solidFill>
                  <a:srgbClr val="FFFFFF"/>
                </a:solidFill>
                <a:latin typeface="Calibri"/>
                <a:cs typeface="Calibri Light"/>
              </a:rPr>
              <a:t>RuokaPROvinssi</a:t>
            </a:r>
            <a:endParaRPr lang="fi-FI" sz="2800" dirty="0">
              <a:solidFill>
                <a:srgbClr val="FFFFFF"/>
              </a:solidFill>
              <a:latin typeface="Calibri"/>
              <a:cs typeface="Calibri Light"/>
            </a:endParaRPr>
          </a:p>
          <a:p>
            <a:r>
              <a:rPr lang="fi-FI" sz="2800" dirty="0">
                <a:solidFill>
                  <a:srgbClr val="FFFFFF"/>
                </a:solidFill>
                <a:latin typeface="Calibri"/>
                <a:cs typeface="Calibri Light"/>
              </a:rPr>
              <a:t>III Ruokaprovinssibrändi</a:t>
            </a:r>
          </a:p>
          <a:p>
            <a:r>
              <a:rPr lang="fi-FI" sz="2800" dirty="0">
                <a:solidFill>
                  <a:srgbClr val="FFFFFF"/>
                </a:solidFill>
                <a:latin typeface="Calibri"/>
                <a:cs typeface="Calibri Light"/>
              </a:rPr>
              <a:t>IV Ruokaprovinssiheimo</a:t>
            </a:r>
          </a:p>
          <a:p>
            <a:r>
              <a:rPr lang="fi-FI" sz="2800" dirty="0">
                <a:solidFill>
                  <a:srgbClr val="FFFFFF"/>
                </a:solidFill>
                <a:latin typeface="Calibri"/>
                <a:cs typeface="Calibri Light"/>
              </a:rPr>
              <a:t>V Vastuullinen Ruokaprovinssi</a:t>
            </a:r>
          </a:p>
          <a:p>
            <a:endParaRPr lang="fi-FI" sz="2800">
              <a:solidFill>
                <a:srgbClr val="FFFFFF"/>
              </a:solidFill>
              <a:latin typeface="Calibri"/>
              <a:cs typeface="Calibri Light"/>
            </a:endParaRPr>
          </a:p>
          <a:p>
            <a:endParaRPr lang="fi-FI" sz="2800">
              <a:solidFill>
                <a:srgbClr val="FFFFFF"/>
              </a:solidFill>
              <a:latin typeface="Calibri"/>
              <a:cs typeface="Calibri Light"/>
            </a:endParaRPr>
          </a:p>
        </p:txBody>
      </p:sp>
      <p:pic>
        <p:nvPicPr>
          <p:cNvPr id="8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26BF587-4944-6794-88FC-A8CC2B39F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176" y="1259337"/>
            <a:ext cx="4390597" cy="4177514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96681AB-DF58-A25D-9CBA-DC70636E4952}"/>
              </a:ext>
            </a:extLst>
          </p:cNvPr>
          <p:cNvSpPr txBox="1"/>
          <p:nvPr/>
        </p:nvSpPr>
        <p:spPr>
          <a:xfrm>
            <a:off x="512559" y="4571239"/>
            <a:ext cx="1141450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fi-FI" sz="2800" dirty="0">
                <a:solidFill>
                  <a:srgbClr val="FFFFFF"/>
                </a:solidFill>
                <a:latin typeface="Calibri Light"/>
                <a:cs typeface="Calibri Light"/>
              </a:rPr>
              <a:t>Strategisten pääteemojen alla on 29 tavoitetta,</a:t>
            </a:r>
            <a:endParaRPr lang="fi-FI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>
              <a:spcBef>
                <a:spcPct val="0"/>
              </a:spcBef>
            </a:pPr>
            <a:r>
              <a:rPr lang="fi-FI" sz="2800" dirty="0">
                <a:solidFill>
                  <a:srgbClr val="FFFFFF"/>
                </a:solidFill>
                <a:latin typeface="Calibri Light"/>
                <a:cs typeface="Calibri Light"/>
              </a:rPr>
              <a:t>joita toteutetaan 185 toimenpiteen kautta.</a:t>
            </a: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557755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9F3C1-2731-C4D7-8034-A9EADE28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76" y="-332508"/>
            <a:ext cx="10515600" cy="15680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800" b="1">
                <a:solidFill>
                  <a:schemeClr val="bg1"/>
                </a:solidFill>
                <a:cs typeface="Calibri Light"/>
              </a:rPr>
              <a:t>Tavoitteet ja toimenpiteet: Ruokabisnes</a:t>
            </a:r>
            <a:endParaRPr lang="fi-FI" sz="600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32632B5-EF75-259A-478C-C0551F0D0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991" y="5610875"/>
            <a:ext cx="2627746" cy="1145021"/>
          </a:xfrm>
        </p:spPr>
      </p:pic>
      <p:pic>
        <p:nvPicPr>
          <p:cNvPr id="8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91A3B09-6B52-DE7B-33C0-0ECA4B513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664" y="5613184"/>
            <a:ext cx="2627746" cy="1145021"/>
          </a:xfrm>
          <a:prstGeom prst="rect">
            <a:avLst/>
          </a:prstGeom>
        </p:spPr>
      </p:pic>
      <p:pic>
        <p:nvPicPr>
          <p:cNvPr id="10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8D2CD93-DD17-1523-EC73-B64C0242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427" y="5615493"/>
            <a:ext cx="2627746" cy="1145021"/>
          </a:xfrm>
          <a:prstGeom prst="rect">
            <a:avLst/>
          </a:prstGeom>
        </p:spPr>
      </p:pic>
      <p:pic>
        <p:nvPicPr>
          <p:cNvPr id="11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E7C3003-4D05-42E6-559F-86F10728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027" y="5613184"/>
            <a:ext cx="2627746" cy="1145021"/>
          </a:xfrm>
          <a:prstGeom prst="rect">
            <a:avLst/>
          </a:prstGeom>
        </p:spPr>
      </p:pic>
      <p:pic>
        <p:nvPicPr>
          <p:cNvPr id="13" name="Kuva 9">
            <a:extLst>
              <a:ext uri="{FF2B5EF4-FFF2-40B4-BE49-F238E27FC236}">
                <a16:creationId xmlns:a16="http://schemas.microsoft.com/office/drawing/2014/main" id="{210667B7-CC15-86CB-44B3-6960D4C22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128" y="114424"/>
            <a:ext cx="1427019" cy="168770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4E21B47-EB61-7D6E-02FE-12184E44896A}"/>
              </a:ext>
            </a:extLst>
          </p:cNvPr>
          <p:cNvSpPr txBox="1"/>
          <p:nvPr/>
        </p:nvSpPr>
        <p:spPr>
          <a:xfrm>
            <a:off x="189758" y="1047564"/>
            <a:ext cx="4869014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500" b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Tavoitteet</a:t>
            </a:r>
            <a:endParaRPr lang="fi-FI" sz="150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endParaRPr lang="fi-FI" sz="150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1. tavoite: Ruokaprovinssissa on helppoa tarttua yrittäjyyteen</a:t>
            </a:r>
            <a:br>
              <a:rPr lang="fi-FI" sz="1500">
                <a:latin typeface="Calibri Light"/>
                <a:ea typeface="+mn-lt"/>
                <a:cs typeface="+mn-lt"/>
              </a:rPr>
            </a:br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2. tavoite: Lähiruoan kauppa käy</a:t>
            </a:r>
            <a:br>
              <a:rPr lang="fi-FI" sz="1500">
                <a:latin typeface="Calibri Light"/>
                <a:ea typeface="+mn-lt"/>
                <a:cs typeface="+mn-lt"/>
              </a:rPr>
            </a:br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3. tavoite: Ruokaprovinssi kansainvälistyy</a:t>
            </a:r>
            <a:br>
              <a:rPr lang="fi-FI" sz="1500">
                <a:latin typeface="Calibri Light"/>
                <a:ea typeface="+mn-lt"/>
                <a:cs typeface="+mn-lt"/>
              </a:rPr>
            </a:br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fi-FI" sz="1500" b="1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4. tavoite: Ruoka-alan työnantajilla on työvoimaa</a:t>
            </a:r>
            <a:br>
              <a:rPr lang="fi-FI" sz="1500">
                <a:latin typeface="Calibri Light"/>
                <a:ea typeface="+mn-lt"/>
                <a:cs typeface="+mn-lt"/>
              </a:rPr>
            </a:br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5.tavoite: Etelä-Pohjanmaa on ruokatapahtumien paikka </a:t>
            </a:r>
            <a:br>
              <a:rPr lang="fi-FI" sz="1500">
                <a:latin typeface="Calibri Light"/>
                <a:ea typeface="+mn-lt"/>
                <a:cs typeface="+mn-lt"/>
              </a:rPr>
            </a:br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6. tavoite: Ruoantuotanto on kannattavaa</a:t>
            </a:r>
            <a:br>
              <a:rPr lang="fi-FI" sz="1500">
                <a:latin typeface="Calibri Light"/>
                <a:ea typeface="+mn-lt"/>
                <a:cs typeface="+mn-lt"/>
              </a:rPr>
            </a:br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7. tavoite: Kasvuyrittäjyys on haluttua</a:t>
            </a:r>
            <a:br>
              <a:rPr lang="fi-FI" sz="1500">
                <a:latin typeface="Calibri Light"/>
                <a:ea typeface="+mn-lt"/>
                <a:cs typeface="+mn-lt"/>
              </a:rPr>
            </a:br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8. tavoite: Ruokaprovinssi on ruokamatkailukohde</a:t>
            </a:r>
            <a:br>
              <a:rPr lang="fi-FI" sz="1500">
                <a:latin typeface="Calibri Light"/>
                <a:ea typeface="+mn-lt"/>
                <a:cs typeface="+mn-lt"/>
              </a:rPr>
            </a:br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9. tavoite: Ruokaprovinssissa kehitetään uusia ruoka- ja ruokaan liittyviä tuotteita</a:t>
            </a:r>
            <a:br>
              <a:rPr lang="fi-FI" sz="1500">
                <a:latin typeface="Calibri Light"/>
                <a:ea typeface="+mn-lt"/>
                <a:cs typeface="+mn-lt"/>
              </a:rPr>
            </a:br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10. tavoite: Lähirehun käyttö on yleistä</a:t>
            </a:r>
            <a:br>
              <a:rPr lang="fi-FI" sz="1500">
                <a:latin typeface="Calibri Light"/>
                <a:ea typeface="+mn-lt"/>
                <a:cs typeface="+mn-lt"/>
              </a:rPr>
            </a:br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11. tavoite: Ruoantuotantoa arvostetaan</a:t>
            </a:r>
            <a:br>
              <a:rPr lang="fi-FI" sz="1500">
                <a:latin typeface="Calibri Light"/>
                <a:ea typeface="+mn-lt"/>
                <a:cs typeface="+mn-lt"/>
              </a:rPr>
            </a:br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12. tavoite: Ruokaprovinssin tuotteet ovat tunnettuja laadustaan</a:t>
            </a:r>
            <a:br>
              <a:rPr lang="fi-FI" sz="1500">
                <a:latin typeface="Calibri Light"/>
                <a:ea typeface="+mn-lt"/>
                <a:cs typeface="+mn-lt"/>
              </a:rPr>
            </a:br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13. tavoite: Ruokaprovinssin yrityksillä on uusia markkinoita</a:t>
            </a:r>
            <a:br>
              <a:rPr lang="fi-FI" sz="1500">
                <a:latin typeface="Calibri Light"/>
                <a:ea typeface="+mn-lt"/>
                <a:cs typeface="+mn-lt"/>
              </a:rPr>
            </a:br>
            <a:r>
              <a:rPr lang="fi-FI" sz="15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14. tavoite: Pienet ruoka-alan toimijat näkyvät </a:t>
            </a:r>
            <a:endParaRPr lang="fi-FI" sz="1500">
              <a:solidFill>
                <a:schemeClr val="bg1"/>
              </a:solidFill>
              <a:cs typeface="Calibri"/>
            </a:endParaRPr>
          </a:p>
          <a:p>
            <a:endParaRPr lang="fi-FI" sz="1500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 sz="150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4453A977-088B-1087-2A52-1DC017A7F660}"/>
              </a:ext>
            </a:extLst>
          </p:cNvPr>
          <p:cNvSpPr/>
          <p:nvPr/>
        </p:nvSpPr>
        <p:spPr>
          <a:xfrm>
            <a:off x="4459363" y="2213955"/>
            <a:ext cx="1636513" cy="244435"/>
          </a:xfrm>
          <a:prstGeom prst="rightArrow">
            <a:avLst/>
          </a:prstGeom>
          <a:solidFill>
            <a:srgbClr val="E3A7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C783625-652E-B14A-85F0-306851001849}"/>
              </a:ext>
            </a:extLst>
          </p:cNvPr>
          <p:cNvSpPr txBox="1"/>
          <p:nvPr/>
        </p:nvSpPr>
        <p:spPr>
          <a:xfrm>
            <a:off x="6240276" y="1048572"/>
            <a:ext cx="5360144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1500" b="1" dirty="0">
                <a:solidFill>
                  <a:srgbClr val="E3A722"/>
                </a:solidFill>
                <a:latin typeface="Calibri Light"/>
                <a:cs typeface="Calibri"/>
              </a:rPr>
              <a:t>Toimenpiteet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00">
              <a:solidFill>
                <a:srgbClr val="E3A722"/>
              </a:solidFill>
              <a:latin typeface="Calibri Light"/>
              <a:cs typeface="Calibri"/>
            </a:endParaRPr>
          </a:p>
          <a:p>
            <a:pPr marL="342900" indent="-342900">
              <a:buAutoNum type="romanUcPeriod"/>
            </a:pPr>
            <a:r>
              <a:rPr lang="fi-FI" sz="1500" dirty="0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Yhdistetään työvoimaa tarvitsevat ja sitä välittävät tahot voimallisen Ruokaprovinssin rekrytointisuunnitelman tekemiseksi.</a:t>
            </a:r>
            <a:endParaRPr lang="fi-FI" sz="1500" dirty="0">
              <a:solidFill>
                <a:srgbClr val="E3A722"/>
              </a:solidFill>
              <a:latin typeface="Calibri Light"/>
              <a:cs typeface="Calibri"/>
            </a:endParaRPr>
          </a:p>
          <a:p>
            <a:pPr marL="342900" indent="-342900">
              <a:buAutoNum type="romanUcPeriod"/>
            </a:pPr>
            <a:r>
              <a:rPr lang="fi-FI" sz="1500" dirty="0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Toteutetaan Ruokaprovinssin rekrytointisuunnitelma.</a:t>
            </a:r>
            <a:endParaRPr lang="fi-FI" sz="1500" dirty="0">
              <a:solidFill>
                <a:srgbClr val="E3A722"/>
              </a:solidFill>
              <a:latin typeface="Calibri Light"/>
              <a:cs typeface="Calibri"/>
            </a:endParaRPr>
          </a:p>
          <a:p>
            <a:pPr marL="342900" indent="-342900">
              <a:buAutoNum type="romanUcPeriod"/>
            </a:pPr>
            <a:r>
              <a:rPr lang="fi-FI" sz="1500" dirty="0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Selvitetään/perustetaan paras alusta(t) ruoka-alan rekrytointikanavaksi (piilotyönhakijat, osa-aikatyö).</a:t>
            </a:r>
            <a:endParaRPr lang="fi-FI" sz="1500" dirty="0">
              <a:solidFill>
                <a:srgbClr val="E3A722"/>
              </a:solidFill>
              <a:latin typeface="Calibri Light"/>
              <a:cs typeface="Calibri"/>
            </a:endParaRPr>
          </a:p>
          <a:p>
            <a:pPr marL="342900" indent="-342900">
              <a:buAutoNum type="romanUcPeriod"/>
            </a:pPr>
            <a:r>
              <a:rPr lang="fi-FI" sz="15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Etsitään ulkomailta sopivia alueita, joihin rekrytointia kohdennetaan.</a:t>
            </a:r>
            <a:endParaRPr lang="fi-FI" sz="1500" b="1" dirty="0">
              <a:solidFill>
                <a:schemeClr val="bg1"/>
              </a:solidFill>
              <a:latin typeface="Calibri Light"/>
              <a:cs typeface="Calibri"/>
            </a:endParaRPr>
          </a:p>
          <a:p>
            <a:pPr marL="342900" indent="-342900">
              <a:buAutoNum type="romanUcPeriod"/>
            </a:pPr>
            <a:r>
              <a:rPr lang="fi-FI" sz="1500" dirty="0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Toteutetaan Etelä-Pohjanmaan maahanmuutto-ohjelman tavoitteita ruoka-alan työhön johtavan maahanmuuttoon vauhdittamiseksi.</a:t>
            </a:r>
            <a:endParaRPr lang="fi-FI" sz="1500" dirty="0">
              <a:solidFill>
                <a:srgbClr val="E3A722"/>
              </a:solidFill>
              <a:latin typeface="Calibri Light"/>
              <a:cs typeface="Calibri"/>
            </a:endParaRPr>
          </a:p>
          <a:p>
            <a:pPr marL="342900" indent="-342900">
              <a:buAutoNum type="romanUcPeriod"/>
            </a:pPr>
            <a:r>
              <a:rPr lang="fi-FI" sz="1500" dirty="0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Yrityksiä valmennetaan työntekijöiden veto- ja pitovoiman kehittämisessä.</a:t>
            </a:r>
            <a:endParaRPr lang="fi-FI" sz="1500" dirty="0">
              <a:solidFill>
                <a:srgbClr val="E3A722"/>
              </a:solidFill>
              <a:latin typeface="Calibri Light"/>
              <a:cs typeface="Calibri"/>
            </a:endParaRPr>
          </a:p>
          <a:p>
            <a:pPr marL="342900" indent="-342900">
              <a:buAutoNum type="romanUcPeriod"/>
            </a:pPr>
            <a:endParaRPr lang="fi-FI" sz="1500">
              <a:solidFill>
                <a:srgbClr val="E3A722"/>
              </a:solidFill>
              <a:latin typeface="Calibri Light"/>
              <a:cs typeface="Calibri"/>
            </a:endParaRPr>
          </a:p>
          <a:p>
            <a:r>
              <a:rPr lang="fi-FI" sz="1500" dirty="0">
                <a:solidFill>
                  <a:schemeClr val="bg1"/>
                </a:solidFill>
                <a:latin typeface="Calibri Light"/>
                <a:cs typeface="Calibri Light"/>
              </a:rPr>
              <a:t>Ruokabisneksen alla yhteensä 88 toimenpidettä.</a:t>
            </a:r>
            <a:endParaRPr lang="fi-FI" sz="15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Tx/>
              <a:buAutoNum type="romanUcPeriod"/>
            </a:pPr>
            <a:endParaRPr lang="fi-FI" sz="1500">
              <a:solidFill>
                <a:srgbClr val="E3A72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581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9F4280C2-700C-3668-5904-52010F67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72" y="5437255"/>
            <a:ext cx="2743200" cy="1202034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EF9BBF-0B9E-329E-0C8C-A1803FB0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490" y="5483437"/>
            <a:ext cx="2743200" cy="1202034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A6175A43-6A80-252B-B040-46A01B012BBC}"/>
              </a:ext>
            </a:extLst>
          </p:cNvPr>
          <p:cNvSpPr txBox="1">
            <a:spLocks/>
          </p:cNvSpPr>
          <p:nvPr/>
        </p:nvSpPr>
        <p:spPr>
          <a:xfrm>
            <a:off x="76504" y="-1140731"/>
            <a:ext cx="11606342" cy="2017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i-FI" sz="4800" b="1">
                <a:solidFill>
                  <a:schemeClr val="bg1"/>
                </a:solidFill>
                <a:ea typeface="+mj-lt"/>
                <a:cs typeface="+mj-lt"/>
              </a:rPr>
              <a:t>Tavoitteet ja toimenpiteet: </a:t>
            </a:r>
            <a:r>
              <a:rPr lang="fi-FI" sz="4800" b="1" err="1">
                <a:solidFill>
                  <a:schemeClr val="bg1"/>
                </a:solidFill>
                <a:ea typeface="+mj-lt"/>
                <a:cs typeface="+mj-lt"/>
              </a:rPr>
              <a:t>RuokaPROvinssi</a:t>
            </a:r>
            <a:endParaRPr lang="fi-FI" sz="4800" b="1" err="1">
              <a:solidFill>
                <a:schemeClr val="bg1"/>
              </a:solidFill>
              <a:cs typeface="Calibri Light" panose="020F0302020204030204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7EF136A-FEB2-0BCA-0F87-1F0FC2C17DB5}"/>
              </a:ext>
            </a:extLst>
          </p:cNvPr>
          <p:cNvSpPr txBox="1"/>
          <p:nvPr/>
        </p:nvSpPr>
        <p:spPr>
          <a:xfrm>
            <a:off x="273531" y="1164312"/>
            <a:ext cx="5547647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Tavoitteet</a:t>
            </a:r>
          </a:p>
          <a:p>
            <a:endParaRPr lang="fi-FI" b="1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r>
              <a:rPr lang="fi-FI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1. tavoite: Ruoka-alan koulutus vastaa Ruokaprovinssin yrittäjien ja opiskelijoiden tarpeisiin</a:t>
            </a:r>
            <a:br>
              <a:rPr lang="fi-FI">
                <a:latin typeface="Calibri Light"/>
                <a:ea typeface="+mn-lt"/>
                <a:cs typeface="+mn-lt"/>
              </a:rPr>
            </a:br>
            <a:r>
              <a:rPr lang="fi-FI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2. tavoite: Ruokaprovinssissa tehdään merkittävää ruoka-alaan liittyvää tutkimusta </a:t>
            </a:r>
            <a:br>
              <a:rPr lang="fi-FI">
                <a:latin typeface="Calibri Light"/>
                <a:ea typeface="+mn-lt"/>
                <a:cs typeface="+mn-lt"/>
              </a:rPr>
            </a:br>
            <a:r>
              <a:rPr lang="fi-FI" b="1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3. tavoite: Ruokaprovinssissa tehdään aktiivista innovaatiotoimintaa</a:t>
            </a:r>
            <a:br>
              <a:rPr lang="fi-FI">
                <a:latin typeface="Calibri Light"/>
                <a:ea typeface="+mn-lt"/>
                <a:cs typeface="+mn-lt"/>
              </a:rPr>
            </a:br>
            <a:r>
              <a:rPr lang="fi-FI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4. tavoite: Ruokaprovinssista käsin johdetaan Suomen ruoka-alan kehittämistä valituilla osa-alueilla</a:t>
            </a:r>
            <a:endParaRPr lang="fi-FI">
              <a:solidFill>
                <a:schemeClr val="bg1"/>
              </a:solidFill>
              <a:latin typeface="Calibri" panose="020F0502020204030204"/>
              <a:ea typeface="+mn-lt"/>
              <a:cs typeface="+mn-lt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r>
              <a:rPr lang="fi-FI" err="1">
                <a:solidFill>
                  <a:schemeClr val="bg1"/>
                </a:solidFill>
                <a:latin typeface="Calibri Light"/>
                <a:cs typeface="Calibri"/>
              </a:rPr>
              <a:t>RuokaPROvinssin</a:t>
            </a:r>
            <a:r>
              <a:rPr lang="fi-FI">
                <a:solidFill>
                  <a:schemeClr val="bg1"/>
                </a:solidFill>
                <a:latin typeface="Calibri Light"/>
                <a:cs typeface="Calibri"/>
              </a:rPr>
              <a:t> alla on yhteensä 24 toimenpidettä.</a:t>
            </a: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8164A26-13C3-DCCE-0F2D-55642DE5F48E}"/>
              </a:ext>
            </a:extLst>
          </p:cNvPr>
          <p:cNvSpPr txBox="1"/>
          <p:nvPr/>
        </p:nvSpPr>
        <p:spPr>
          <a:xfrm>
            <a:off x="6590440" y="1166516"/>
            <a:ext cx="509588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b="1">
                <a:solidFill>
                  <a:srgbClr val="333E72"/>
                </a:solidFill>
                <a:latin typeface="Calibri Light"/>
                <a:cs typeface="Calibri"/>
              </a:rPr>
              <a:t>Toimenpiteet</a:t>
            </a:r>
          </a:p>
          <a:p>
            <a:endParaRPr lang="fi-FI">
              <a:solidFill>
                <a:srgbClr val="333E72"/>
              </a:solidFill>
              <a:latin typeface="Calibri Light"/>
              <a:ea typeface="+mn-lt"/>
              <a:cs typeface="+mn-lt"/>
            </a:endParaRPr>
          </a:p>
          <a:p>
            <a:pPr marL="342900" indent="-342900">
              <a:buAutoNum type="romanUcPeriod"/>
            </a:pPr>
            <a:r>
              <a:rPr lang="fi-FI" b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Kerätään jo olemassa olevat ruoka-alan innovointipalvelut yhteen www.ruokaprovinssi.fi-sivulle.</a:t>
            </a:r>
            <a:endParaRPr lang="fi-FI" b="1">
              <a:solidFill>
                <a:schemeClr val="bg1"/>
              </a:solidFill>
              <a:latin typeface="Calibri Light"/>
              <a:cs typeface="Calibri"/>
            </a:endParaRPr>
          </a:p>
          <a:p>
            <a:pPr marL="342900" indent="-342900">
              <a:buAutoNum type="romanUcPeriod"/>
            </a:pPr>
            <a:r>
              <a:rPr lang="fi-FI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Kartoitetaan tarve uusille innovaatiokonsepteille ja -palveluille.</a:t>
            </a:r>
            <a:endParaRPr lang="fi-FI">
              <a:solidFill>
                <a:srgbClr val="333E72"/>
              </a:solidFill>
              <a:latin typeface="Calibri Light"/>
              <a:cs typeface="Calibri"/>
            </a:endParaRPr>
          </a:p>
          <a:p>
            <a:pPr marL="342900" indent="-342900">
              <a:buAutoNum type="romanUcPeriod"/>
            </a:pPr>
            <a:r>
              <a:rPr lang="fi-FI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Selvitetään mahdollisuuksia käynnistää ruoka-alan innovaatio- ja yrityshautomotoiminta Ruokaprovinssissa.</a:t>
            </a:r>
            <a:endParaRPr lang="fi-FI">
              <a:solidFill>
                <a:srgbClr val="333E72"/>
              </a:solidFill>
              <a:latin typeface="Calibri Light"/>
              <a:cs typeface="Calibri"/>
            </a:endParaRPr>
          </a:p>
          <a:p>
            <a:pPr marL="342900" indent="-342900">
              <a:buAutoNum type="romanUcPeriod"/>
            </a:pPr>
            <a:r>
              <a:rPr lang="fi-FI" err="1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Osallistetaan</a:t>
            </a:r>
            <a:r>
              <a:rPr lang="fi-FI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 nuoria ruoka-alan kehittämiseen esim. Ruokaprovinssin innovaatioleiri kautta.</a:t>
            </a:r>
            <a:endParaRPr lang="fi-FI">
              <a:solidFill>
                <a:srgbClr val="333E72"/>
              </a:solidFill>
              <a:latin typeface="Calibri Light"/>
              <a:cs typeface="Calibri"/>
            </a:endParaRPr>
          </a:p>
          <a:p>
            <a:pPr marL="342900" indent="-342900">
              <a:buAutoNum type="romanUcPeriod"/>
            </a:pPr>
            <a:r>
              <a:rPr lang="fi-FI">
                <a:solidFill>
                  <a:srgbClr val="333E72"/>
                </a:solidFill>
                <a:latin typeface="Calibri Light"/>
                <a:ea typeface="+mn-lt"/>
                <a:cs typeface="+mn-lt"/>
              </a:rPr>
              <a:t>Seurataan tulevaisuuden ruoantuotantomenetelmien ja trendien kehittymistä.</a:t>
            </a:r>
            <a:endParaRPr lang="fi-FI">
              <a:solidFill>
                <a:srgbClr val="333E72"/>
              </a:solidFill>
              <a:latin typeface="Calibri Light"/>
              <a:cs typeface="Calibri"/>
            </a:endParaRP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A745114-9168-9BE9-2792-A455F07C7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783" y="5486002"/>
            <a:ext cx="2743200" cy="1202034"/>
          </a:xfrm>
          <a:prstGeom prst="rect">
            <a:avLst/>
          </a:prstGeom>
        </p:spPr>
      </p:pic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7595E88-B822-0621-5AFF-7D5DB993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712" y="5430841"/>
            <a:ext cx="2743200" cy="1202034"/>
          </a:xfrm>
          <a:prstGeom prst="rect">
            <a:avLst/>
          </a:prstGeom>
        </p:spPr>
      </p:pic>
      <p:sp>
        <p:nvSpPr>
          <p:cNvPr id="13" name="Nuoli: Oikea 12">
            <a:extLst>
              <a:ext uri="{FF2B5EF4-FFF2-40B4-BE49-F238E27FC236}">
                <a16:creationId xmlns:a16="http://schemas.microsoft.com/office/drawing/2014/main" id="{D23D0F96-8638-B30B-F701-7EC9E470A700}"/>
              </a:ext>
            </a:extLst>
          </p:cNvPr>
          <p:cNvSpPr/>
          <p:nvPr/>
        </p:nvSpPr>
        <p:spPr>
          <a:xfrm flipV="1">
            <a:off x="4768464" y="2874699"/>
            <a:ext cx="1644759" cy="219032"/>
          </a:xfrm>
          <a:prstGeom prst="rightArrow">
            <a:avLst/>
          </a:prstGeom>
          <a:solidFill>
            <a:srgbClr val="333E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693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9F3C1-2731-C4D7-8034-A9EADE28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27" y="493037"/>
            <a:ext cx="11727872" cy="109465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z="4000" b="1">
                <a:solidFill>
                  <a:schemeClr val="bg1"/>
                </a:solidFill>
                <a:ea typeface="+mj-lt"/>
                <a:cs typeface="+mj-lt"/>
              </a:rPr>
              <a:t>Tavoitteet ja toimenpiteet: Ruokaprovinssibrändi</a:t>
            </a:r>
          </a:p>
          <a:p>
            <a:endParaRPr lang="fi-FI" sz="6000">
              <a:cs typeface="Calibri Light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32632B5-EF75-259A-478C-C0551F0D0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991" y="5610875"/>
            <a:ext cx="2627746" cy="1145021"/>
          </a:xfrm>
        </p:spPr>
      </p:pic>
      <p:pic>
        <p:nvPicPr>
          <p:cNvPr id="8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91A3B09-6B52-DE7B-33C0-0ECA4B513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664" y="5613184"/>
            <a:ext cx="2627746" cy="1145021"/>
          </a:xfrm>
          <a:prstGeom prst="rect">
            <a:avLst/>
          </a:prstGeom>
        </p:spPr>
      </p:pic>
      <p:pic>
        <p:nvPicPr>
          <p:cNvPr id="13" name="Kuva 9">
            <a:extLst>
              <a:ext uri="{FF2B5EF4-FFF2-40B4-BE49-F238E27FC236}">
                <a16:creationId xmlns:a16="http://schemas.microsoft.com/office/drawing/2014/main" id="{210667B7-CC15-86CB-44B3-6960D4C22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128" y="114424"/>
            <a:ext cx="1427019" cy="168770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070C14D-88D7-1E27-A1C6-A0E5512E1FFC}"/>
              </a:ext>
            </a:extLst>
          </p:cNvPr>
          <p:cNvSpPr txBox="1"/>
          <p:nvPr/>
        </p:nvSpPr>
        <p:spPr>
          <a:xfrm>
            <a:off x="338711" y="2169911"/>
            <a:ext cx="533374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>
                <a:solidFill>
                  <a:srgbClr val="E3A722"/>
                </a:solidFill>
                <a:latin typeface="Calibri Light"/>
                <a:ea typeface="Calibri"/>
                <a:cs typeface="Calibri"/>
              </a:rPr>
              <a:t>Tavoitteet</a:t>
            </a:r>
          </a:p>
          <a:p>
            <a:endParaRPr lang="fi-FI" b="1">
              <a:solidFill>
                <a:srgbClr val="E3A722"/>
              </a:solidFill>
              <a:latin typeface="Calibri Light"/>
              <a:ea typeface="Calibri"/>
              <a:cs typeface="Calibri"/>
            </a:endParaRPr>
          </a:p>
          <a:p>
            <a:pPr algn="l"/>
            <a:r>
              <a:rPr lang="fi-FI" b="1">
                <a:solidFill>
                  <a:srgbClr val="E3A722"/>
                </a:solidFill>
                <a:latin typeface="Calibri Light"/>
                <a:ea typeface="Calibri"/>
                <a:cs typeface="Calibri"/>
              </a:rPr>
              <a:t>1. tavoite: Ruokaprovinssi on ilmiö</a:t>
            </a:r>
            <a:endParaRPr lang="fi-FI" b="1">
              <a:latin typeface="Calibri Light"/>
              <a:cs typeface="Calibri Light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fi-FI">
              <a:solidFill>
                <a:schemeClr val="bg1"/>
              </a:solidFill>
              <a:latin typeface="Calibri Light"/>
              <a:cs typeface="Calibri"/>
            </a:endParaRPr>
          </a:p>
          <a:p>
            <a:r>
              <a:rPr lang="fi-FI">
                <a:solidFill>
                  <a:schemeClr val="bg1"/>
                </a:solidFill>
                <a:latin typeface="Calibri Light"/>
                <a:cs typeface="Calibri"/>
              </a:rPr>
              <a:t>Ruokaprovinssibrändin alla on yhteensä 7 toimenpidettä.</a:t>
            </a:r>
            <a:endParaRPr lang="fi-FI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30562DE-8C6B-7A6E-EC96-1411272B1B9A}"/>
              </a:ext>
            </a:extLst>
          </p:cNvPr>
          <p:cNvSpPr txBox="1"/>
          <p:nvPr/>
        </p:nvSpPr>
        <p:spPr>
          <a:xfrm>
            <a:off x="6689765" y="1039092"/>
            <a:ext cx="5175661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Toimenpiteet</a:t>
            </a:r>
          </a:p>
          <a:p>
            <a:endParaRPr lang="fi-FI" b="1">
              <a:solidFill>
                <a:srgbClr val="E3A722"/>
              </a:solidFill>
              <a:latin typeface="Calibri Light"/>
              <a:ea typeface="+mn-lt"/>
              <a:cs typeface="+mn-lt"/>
            </a:endParaRPr>
          </a:p>
          <a:p>
            <a:pPr marL="342900" indent="-342900">
              <a:buAutoNum type="romanUcPeriod"/>
            </a:pPr>
            <a:r>
              <a:rPr lang="fi-FI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Rakennetaan alustat ja pohjat Ruokaprovinssibrändille ja -viestinnälle.</a:t>
            </a:r>
            <a:endParaRPr lang="fi-FI">
              <a:solidFill>
                <a:srgbClr val="E3A722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Moniaistisesta Ruokaprovinssiluennosta tehdään myyntituote kieliversioin.</a:t>
            </a:r>
            <a:endParaRPr lang="fi-FI">
              <a:solidFill>
                <a:srgbClr val="E3A722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 b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Etelä-Pohjanmaan ruoka-alan toimijat puhuvat ja kirjoittavat maakunnasta sanalla "Ruokaprovinssi" yhteiseen sävyyn.</a:t>
            </a:r>
            <a:endParaRPr lang="fi-FI" b="1">
              <a:solidFill>
                <a:schemeClr val="bg1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Ruokaprovinssissa on toimija, joka paketoi ja räätälöi Ruokaprovinssiin suuntautuvia matkoja ammattilaisille.</a:t>
            </a:r>
            <a:endParaRPr lang="fi-FI">
              <a:solidFill>
                <a:srgbClr val="E3A722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Ruokaprovinssin ainutlaatuista yhteistä ruoka-alan kehittämisosaamista paketoidaan myyntituotteiksi.</a:t>
            </a:r>
            <a:endParaRPr lang="fi-FI">
              <a:solidFill>
                <a:srgbClr val="E3A722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Ruokaprovinssin yrityksistä ja tekijöistä kerrotaan innostavia tarinoita.</a:t>
            </a:r>
            <a:endParaRPr lang="fi-FI">
              <a:solidFill>
                <a:srgbClr val="E3A722"/>
              </a:solidFill>
              <a:latin typeface="Calibri Light"/>
              <a:cs typeface="Calibri" panose="020F0502020204030204"/>
            </a:endParaRPr>
          </a:p>
          <a:p>
            <a:pPr marL="342900" indent="-342900">
              <a:buAutoNum type="romanUcPeriod"/>
            </a:pPr>
            <a:r>
              <a:rPr lang="fi-FI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Lanseerataan sanojen "Ruokaprovinssi" ja "</a:t>
            </a:r>
            <a:r>
              <a:rPr lang="fi-FI" err="1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The</a:t>
            </a:r>
            <a:r>
              <a:rPr lang="fi-FI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 Food </a:t>
            </a:r>
            <a:r>
              <a:rPr lang="fi-FI" err="1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Province</a:t>
            </a:r>
            <a:r>
              <a:rPr lang="fi-FI">
                <a:solidFill>
                  <a:srgbClr val="E3A722"/>
                </a:solidFill>
                <a:latin typeface="Calibri Light"/>
                <a:ea typeface="+mn-lt"/>
                <a:cs typeface="+mn-lt"/>
              </a:rPr>
              <a:t> of Finland" käyttö sekä ammattilaisille että kuluttajille.</a:t>
            </a:r>
            <a:endParaRPr lang="fi-FI">
              <a:solidFill>
                <a:srgbClr val="E3A722"/>
              </a:solidFill>
              <a:latin typeface="Calibri Light"/>
              <a:cs typeface="Calibri" panose="020F0502020204030204"/>
            </a:endParaRPr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7C08B199-9B62-9AA2-C326-A920FEE1D5B0}"/>
              </a:ext>
            </a:extLst>
          </p:cNvPr>
          <p:cNvSpPr/>
          <p:nvPr/>
        </p:nvSpPr>
        <p:spPr>
          <a:xfrm>
            <a:off x="4301025" y="2758241"/>
            <a:ext cx="1636513" cy="244435"/>
          </a:xfrm>
          <a:prstGeom prst="rightArrow">
            <a:avLst/>
          </a:prstGeom>
          <a:solidFill>
            <a:srgbClr val="E3A7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887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C63369592CEE24D858C6DDD17332C73" ma:contentTypeVersion="13" ma:contentTypeDescription="Luo uusi asiakirja." ma:contentTypeScope="" ma:versionID="034ab18d19fe6c27f46268634df2cfae">
  <xsd:schema xmlns:xsd="http://www.w3.org/2001/XMLSchema" xmlns:xs="http://www.w3.org/2001/XMLSchema" xmlns:p="http://schemas.microsoft.com/office/2006/metadata/properties" xmlns:ns2="6c24f426-17b5-44f3-bc30-4c6584285b00" xmlns:ns3="68e6c914-7da3-449d-adb2-793c4e192c4e" targetNamespace="http://schemas.microsoft.com/office/2006/metadata/properties" ma:root="true" ma:fieldsID="2587280440db8ba3b9c722126b021491" ns2:_="" ns3:_="">
    <xsd:import namespace="6c24f426-17b5-44f3-bc30-4c6584285b00"/>
    <xsd:import namespace="68e6c914-7da3-449d-adb2-793c4e192c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4f426-17b5-44f3-bc30-4c6584285b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65609eae-6596-4060-90a1-ff460b41ed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6c914-7da3-449d-adb2-793c4e192c4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1d5d26c-acdc-4eb5-9630-3861fba9d3b3}" ma:internalName="TaxCatchAll" ma:showField="CatchAllData" ma:web="68e6c914-7da3-449d-adb2-793c4e192c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24f426-17b5-44f3-bc30-4c6584285b00">
      <Terms xmlns="http://schemas.microsoft.com/office/infopath/2007/PartnerControls"/>
    </lcf76f155ced4ddcb4097134ff3c332f>
    <TaxCatchAll xmlns="68e6c914-7da3-449d-adb2-793c4e192c4e" xsi:nil="true"/>
  </documentManagement>
</p:properties>
</file>

<file path=customXml/itemProps1.xml><?xml version="1.0" encoding="utf-8"?>
<ds:datastoreItem xmlns:ds="http://schemas.openxmlformats.org/officeDocument/2006/customXml" ds:itemID="{D17E4458-6DA8-419B-A742-95F3859B7B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142DB1-5408-4801-866B-C8C889A3D01F}">
  <ds:schemaRefs>
    <ds:schemaRef ds:uri="68e6c914-7da3-449d-adb2-793c4e192c4e"/>
    <ds:schemaRef ds:uri="6c24f426-17b5-44f3-bc30-4c6584285b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F21A4D-DE1D-4704-A9FD-A4DACC15190B}">
  <ds:schemaRefs>
    <ds:schemaRef ds:uri="68e6c914-7da3-449d-adb2-793c4e192c4e"/>
    <ds:schemaRef ds:uri="6c24f426-17b5-44f3-bc30-4c6584285b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16</Slides>
  <Notes>16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Office Theme</vt:lpstr>
      <vt:lpstr>PowerPoint-esitys</vt:lpstr>
      <vt:lpstr>Strategian arvot</vt:lpstr>
      <vt:lpstr>PowerPoint-esitys</vt:lpstr>
      <vt:lpstr>PowerPoint-esitys</vt:lpstr>
      <vt:lpstr>Ruokaprovinssi 2030 – Paras paikka ruokabisnekselle -visiovideo</vt:lpstr>
      <vt:lpstr>PowerPoint-esitys</vt:lpstr>
      <vt:lpstr>Tavoitteet ja toimenpiteet: Ruokabisnes</vt:lpstr>
      <vt:lpstr>PowerPoint-esitys</vt:lpstr>
      <vt:lpstr>Tavoitteet ja toimenpiteet: Ruokaprovinssibrändi </vt:lpstr>
      <vt:lpstr>PowerPoint-esitys</vt:lpstr>
      <vt:lpstr>PowerPoint-esitys</vt:lpstr>
      <vt:lpstr>PowerPoint-esitys</vt:lpstr>
      <vt:lpstr>Strategian johtaminen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162</cp:revision>
  <dcterms:created xsi:type="dcterms:W3CDTF">2023-01-03T08:13:07Z</dcterms:created>
  <dcterms:modified xsi:type="dcterms:W3CDTF">2023-03-17T14:19:09Z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0x0101006C63369592CEE24D858C6DDD17332C73</vt:lpwstr>
  </property>
  <property fmtid="{D5CDD505-2E9C-101B-9397-08002B2CF9AE}" pid="3" name="MediaServiceImageTags">
    <vt:lpwstr/>
  </property>
</Properties>
</file>